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8.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9.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theme/theme10.xml" ContentType="application/vnd.openxmlformats-officedocument.theme+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theme/theme11.xml" ContentType="application/vnd.openxmlformats-officedocument.theme+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theme/theme12.xml" ContentType="application/vnd.openxmlformats-officedocument.theme+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theme/theme13.xml" ContentType="application/vnd.openxmlformats-officedocument.theme+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4.xml" ContentType="application/vnd.openxmlformats-officedocument.theme+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theme/theme15.xml" ContentType="application/vnd.openxmlformats-officedocument.theme+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16.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theme/theme17.xml" ContentType="application/vnd.openxmlformats-officedocument.theme+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18.xml" ContentType="application/vnd.openxmlformats-officedocument.theme+xml"/>
  <Override PartName="/ppt/theme/theme19.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 id="2147483720" r:id="rId7"/>
    <p:sldMasterId id="2147483732" r:id="rId8"/>
    <p:sldMasterId id="2147483744" r:id="rId9"/>
    <p:sldMasterId id="2147483756" r:id="rId10"/>
    <p:sldMasterId id="2147483768" r:id="rId11"/>
    <p:sldMasterId id="2147483780" r:id="rId12"/>
    <p:sldMasterId id="2147483792" r:id="rId13"/>
    <p:sldMasterId id="2147483804" r:id="rId14"/>
    <p:sldMasterId id="2147483816" r:id="rId15"/>
    <p:sldMasterId id="2147483828" r:id="rId16"/>
    <p:sldMasterId id="2147483840" r:id="rId17"/>
    <p:sldMasterId id="2147483852" r:id="rId18"/>
  </p:sldMasterIdLst>
  <p:notesMasterIdLst>
    <p:notesMasterId r:id="rId36"/>
  </p:notesMasterIdLst>
  <p:sldIdLst>
    <p:sldId id="257" r:id="rId19"/>
    <p:sldId id="258" r:id="rId20"/>
    <p:sldId id="259" r:id="rId21"/>
    <p:sldId id="260" r:id="rId22"/>
    <p:sldId id="261" r:id="rId23"/>
    <p:sldId id="262" r:id="rId24"/>
    <p:sldId id="263" r:id="rId25"/>
    <p:sldId id="264" r:id="rId26"/>
    <p:sldId id="265" r:id="rId27"/>
    <p:sldId id="266" r:id="rId28"/>
    <p:sldId id="267" r:id="rId29"/>
    <p:sldId id="268" r:id="rId30"/>
    <p:sldId id="269" r:id="rId31"/>
    <p:sldId id="270" r:id="rId32"/>
    <p:sldId id="271" r:id="rId33"/>
    <p:sldId id="272" r:id="rId34"/>
    <p:sldId id="273" r:id="rId35"/>
  </p:sldIdLst>
  <p:sldSz cx="12192000" cy="6858000"/>
  <p:notesSz cx="6858000" cy="9144000"/>
  <p:custDataLst>
    <p:tags r:id="rId37"/>
  </p:custDataLst>
  <p:defaultTextStyle>
    <a:defPPr>
      <a:defRPr lang="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72" y="175"/>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3.xml"/><Relationship Id="rId18" Type="http://schemas.openxmlformats.org/officeDocument/2006/relationships/slideMaster" Target="slideMasters/slideMaster18.xml"/><Relationship Id="rId26" Type="http://schemas.openxmlformats.org/officeDocument/2006/relationships/slide" Target="slides/slide8.xml"/><Relationship Id="rId39" Type="http://schemas.openxmlformats.org/officeDocument/2006/relationships/viewProps" Target="viewProps.xml"/><Relationship Id="rId21" Type="http://schemas.openxmlformats.org/officeDocument/2006/relationships/slide" Target="slides/slide3.xml"/><Relationship Id="rId34" Type="http://schemas.openxmlformats.org/officeDocument/2006/relationships/slide" Target="slides/slide16.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Master" Target="slideMasters/slideMaster16.xml"/><Relationship Id="rId20" Type="http://schemas.openxmlformats.org/officeDocument/2006/relationships/slide" Target="slides/slide2.xml"/><Relationship Id="rId29" Type="http://schemas.openxmlformats.org/officeDocument/2006/relationships/slide" Target="slides/slide11.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Master" Target="slideMasters/slideMaster15.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1.xml"/><Relationship Id="rId31" Type="http://schemas.openxmlformats.org/officeDocument/2006/relationships/slide" Target="slides/slide13.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Master" Target="slideMasters/slideMaster14.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5509919-36B5-4162-8899-417A9F93473B}" type="doc">
      <dgm:prSet presStyleIdx="-1" loTypeId="urn:microsoft.com/office/officeart/2016/7/layout/LinearBlockProcessNumbered#1" loCatId="process" qsTypeId="urn:microsoft.com/office/officeart/2005/8/quickstyle/simple2" qsCatId="simple" csTypeId="urn:microsoft.com/office/officeart/2005/8/colors/accent0_3" csCatId="mainScheme" phldr="1"/>
      <dgm:spPr/>
      <dgm:t>
        <a:bodyPr/>
        <a:lstStyle/>
        <a:p>
          <a:endParaRPr lang="en-US"/>
        </a:p>
      </dgm:t>
    </dgm:pt>
    <dgm:pt modelId="{F6613C30-2218-41A6-B6E6-0438925368D3}" type="parTrans" cxnId="{5F8FA7BC-7418-46E4-A101-08D3D3ADFEA7}">
      <dgm:prSet presStyleIdx="-1"/>
      <dgm:spPr/>
      <dgm:t>
        <a:bodyPr/>
        <a:lstStyle/>
        <a:p>
          <a:endParaRPr lang="en-CA"/>
        </a:p>
      </dgm:t>
    </dgm:pt>
    <dgm:pt modelId="{898D0DDE-D482-422C-84C2-ADD150C72DE4}">
      <dgm:prSet presStyleIdx="-1"/>
      <dgm:spPr/>
      <dgm:t>
        <a:bodyPr/>
        <a:lstStyle/>
        <a:p>
          <a:pPr>
            <a:buNone/>
          </a:pPr>
          <a:r>
            <a:rPr lang="es">
              <a:latin typeface="Arial" panose="020B0604020202020204" pitchFamily="34" charset="0"/>
              <a:cs typeface="Arial" panose="020B0604020202020204" pitchFamily="34" charset="0"/>
            </a:rPr>
            <a:t>Desde los ejemplos de JS Bach hasta una teoría moderna de la emoción y la expresión vocal, el </a:t>
          </a:r>
          <a:r>
            <a:rPr lang="es" b="1">
              <a:latin typeface="Arial" panose="020B0604020202020204" pitchFamily="34" charset="0"/>
              <a:cs typeface="Arial" panose="020B0604020202020204" pitchFamily="34" charset="0"/>
            </a:rPr>
            <a:t>Modelo Circumplex </a:t>
          </a:r>
          <a:r>
            <a:rPr lang="es">
              <a:latin typeface="Arial" panose="020B0604020202020204" pitchFamily="34" charset="0"/>
              <a:cs typeface="Arial" panose="020B0604020202020204" pitchFamily="34" charset="0"/>
            </a:rPr>
            <a:t>.</a:t>
          </a:r>
          <a:endParaRPr lang="en-US">
            <a:effectLst/>
          </a:endParaRPr>
        </a:p>
      </dgm:t>
    </dgm:pt>
    <dgm:pt modelId="{6F357298-D7FE-4DC2-B930-2898C62FD86D}" type="sibTrans" cxnId="{5F8FA7BC-7418-46E4-A101-08D3D3ADFEA7}">
      <dgm:prSet presStyleIdx="-1" phldrT="01"/>
      <dgm:spPr/>
      <dgm:t>
        <a:bodyPr/>
        <a:lstStyle/>
        <a:p>
          <a:r>
            <a:rPr lang="es"/>
            <a:t>01</a:t>
          </a:r>
        </a:p>
      </dgm:t>
    </dgm:pt>
    <dgm:pt modelId="{09440D86-F3E6-4A3C-9E78-1AFC56348641}" type="parTrans" cxnId="{42CDCACA-F394-4044-BBF6-522A0005ABCB}">
      <dgm:prSet presStyleIdx="-1"/>
      <dgm:spPr/>
      <dgm:t>
        <a:bodyPr/>
        <a:lstStyle/>
        <a:p>
          <a:endParaRPr lang="en-US"/>
        </a:p>
      </dgm:t>
    </dgm:pt>
    <dgm:pt modelId="{B2B879BD-3840-400C-92BD-B2C2383358D7}">
      <dgm:prSet presStyleIdx="-1"/>
      <dgm:spPr/>
      <dgm:t>
        <a:bodyPr/>
        <a:lstStyle/>
        <a:p>
          <a:r>
            <a:rPr lang="es">
              <a:latin typeface="Arial" panose="020B0604020202020204" pitchFamily="34" charset="0"/>
              <a:cs typeface="Arial" panose="020B0604020202020204" pitchFamily="34" charset="0"/>
            </a:rPr>
            <a:t>Una prueba numérica del </a:t>
          </a:r>
          <a:r>
            <a:rPr lang="es" b="1">
              <a:latin typeface="Arial" panose="020B0604020202020204" pitchFamily="34" charset="0"/>
              <a:cs typeface="Arial" panose="020B0604020202020204" pitchFamily="34" charset="0"/>
            </a:rPr>
            <a:t>modelo circumplex </a:t>
          </a:r>
          <a:r>
            <a:rPr lang="es" b="0">
              <a:latin typeface="Arial" panose="020B0604020202020204" pitchFamily="34" charset="0"/>
              <a:cs typeface="Arial" panose="020B0604020202020204" pitchFamily="34" charset="0"/>
            </a:rPr>
            <a:t>en el corpus de enseñanza de Bach </a:t>
          </a:r>
          <a:r>
            <a:rPr lang="es">
              <a:latin typeface="Arial" panose="020B0604020202020204" pitchFamily="34" charset="0"/>
              <a:cs typeface="Arial" panose="020B0604020202020204" pitchFamily="34" charset="0"/>
            </a:rPr>
            <a:t>.</a:t>
          </a:r>
          <a:endParaRPr lang="en-US"/>
        </a:p>
      </dgm:t>
    </dgm:pt>
    <dgm:pt modelId="{FBAA44FF-54DE-45C8-9FAC-512C40277233}" type="sibTrans" cxnId="{42CDCACA-F394-4044-BBF6-522A0005ABCB}">
      <dgm:prSet presStyleIdx="-1" phldrT="02"/>
      <dgm:spPr/>
      <dgm:t>
        <a:bodyPr/>
        <a:lstStyle/>
        <a:p>
          <a:r>
            <a:rPr lang="es"/>
            <a:t>02</a:t>
          </a:r>
        </a:p>
      </dgm:t>
    </dgm:pt>
    <dgm:pt modelId="{F1F10F9B-925A-4787-9D00-91106497A02E}" type="parTrans" cxnId="{C5BD0B3A-2D82-4EC1-9975-05076C4418DA}">
      <dgm:prSet presStyleIdx="-1"/>
      <dgm:spPr/>
      <dgm:t>
        <a:bodyPr/>
        <a:lstStyle/>
        <a:p>
          <a:endParaRPr lang="en-US"/>
        </a:p>
      </dgm:t>
    </dgm:pt>
    <dgm:pt modelId="{CA9D674E-4FF1-45DC-82E4-0B2DB6A5363F}">
      <dgm:prSet presStyleIdx="-1"/>
      <dgm:spPr/>
      <dgm:t>
        <a:bodyPr/>
        <a:lstStyle/>
        <a:p>
          <a:pPr>
            <a:buNone/>
          </a:pPr>
          <a:r>
            <a:rPr lang="es" b="0" i="0">
              <a:latin typeface="Arial" panose="020B0604020202020204" pitchFamily="34" charset="0"/>
              <a:cs typeface="Arial" panose="020B0604020202020204" pitchFamily="34" charset="0"/>
            </a:rPr>
            <a:t>Se identificaron nuevas tendencias para </a:t>
          </a:r>
          <a:r>
            <a:rPr lang="es" b="1" i="0">
              <a:latin typeface="Arial" panose="020B0604020202020204" pitchFamily="34" charset="0"/>
              <a:cs typeface="Arial" panose="020B0604020202020204" pitchFamily="34" charset="0"/>
            </a:rPr>
            <a:t>la felicidad </a:t>
          </a:r>
          <a:r>
            <a:rPr lang="es" b="0" i="0">
              <a:latin typeface="Arial" panose="020B0604020202020204" pitchFamily="34" charset="0"/>
              <a:cs typeface="Arial" panose="020B0604020202020204" pitchFamily="34" charset="0"/>
            </a:rPr>
            <a:t>, </a:t>
          </a:r>
          <a:r>
            <a:rPr lang="es" b="1" i="0">
              <a:latin typeface="Arial" panose="020B0604020202020204" pitchFamily="34" charset="0"/>
              <a:cs typeface="Arial" panose="020B0604020202020204" pitchFamily="34" charset="0"/>
            </a:rPr>
            <a:t>la tristeza </a:t>
          </a:r>
          <a:r>
            <a:rPr lang="es" b="0" i="0">
              <a:latin typeface="Arial" panose="020B0604020202020204" pitchFamily="34" charset="0"/>
              <a:cs typeface="Arial" panose="020B0604020202020204" pitchFamily="34" charset="0"/>
            </a:rPr>
            <a:t>y </a:t>
          </a:r>
          <a:r>
            <a:rPr lang="es" b="1" i="0">
              <a:latin typeface="Arial" panose="020B0604020202020204" pitchFamily="34" charset="0"/>
              <a:cs typeface="Arial" panose="020B0604020202020204" pitchFamily="34" charset="0"/>
            </a:rPr>
            <a:t>la ira </a:t>
          </a:r>
          <a:r>
            <a:rPr lang="es" b="0" i="0">
              <a:latin typeface="Arial" panose="020B0604020202020204" pitchFamily="34" charset="0"/>
              <a:cs typeface="Arial" panose="020B0604020202020204" pitchFamily="34" charset="0"/>
            </a:rPr>
            <a:t>en el corpus de Bach </a:t>
          </a:r>
          <a:r>
            <a:rPr lang="es" b="1" i="0">
              <a:latin typeface="Arial" panose="020B0604020202020204" pitchFamily="34" charset="0"/>
              <a:cs typeface="Arial" panose="020B0604020202020204" pitchFamily="34" charset="0"/>
            </a:rPr>
            <a:t>.</a:t>
          </a:r>
        </a:p>
      </dgm:t>
    </dgm:pt>
    <dgm:pt modelId="{196DA4DC-9DD2-4A39-8A3A-D367BFE5A8BA}" type="sibTrans" cxnId="{C5BD0B3A-2D82-4EC1-9975-05076C4418DA}">
      <dgm:prSet presStyleIdx="-1" phldrT="03"/>
      <dgm:spPr/>
      <dgm:t>
        <a:bodyPr/>
        <a:lstStyle/>
        <a:p>
          <a:r>
            <a:rPr lang="es"/>
            <a:t>03</a:t>
          </a:r>
        </a:p>
      </dgm:t>
    </dgm:pt>
    <dgm:pt modelId="{09F899AB-70CA-46DA-8F8C-58514A9FEF67}" type="pres">
      <dgm:prSet presAssocID="{15509919-36B5-4162-8899-417A9F93473B}" presName="Name0" presStyleIdx="-1" presStyleCnt="0">
        <dgm:presLayoutVars>
          <dgm:animLvl val="lvl"/>
          <dgm:resizeHandles val="exact"/>
        </dgm:presLayoutVars>
      </dgm:prSet>
      <dgm:spPr/>
    </dgm:pt>
    <dgm:pt modelId="{FD748460-F2A4-401C-9864-978809579720}" type="pres">
      <dgm:prSet presAssocID="{898D0DDE-D482-422C-84C2-ADD150C72DE4}" presName="compositeNode" presStyleIdx="-1" presStyleCnt="0">
        <dgm:presLayoutVars>
          <dgm:bulletEnabled val="1"/>
        </dgm:presLayoutVars>
      </dgm:prSet>
      <dgm:spPr/>
    </dgm:pt>
    <dgm:pt modelId="{A82D929B-D0FD-4E3A-B311-40380AE24EB6}" type="pres">
      <dgm:prSet presAssocID="{898D0DDE-D482-422C-84C2-ADD150C72DE4}" presName="bgRect" presStyleLbl="alignNode1" presStyleIdx="0" presStyleCnt="3"/>
      <dgm:spPr/>
    </dgm:pt>
    <dgm:pt modelId="{2B29DC89-1451-43C8-95D2-1FC29E542934}" type="pres">
      <dgm:prSet presAssocID="{6F357298-D7FE-4DC2-B930-2898C62FD86D}" presName="sibTransNodeRect" presStyleLbl="alignNode1" presStyleIdx="0" presStyleCnt="3">
        <dgm:presLayoutVars>
          <dgm:chMax val="0"/>
          <dgm:bulletEnabled val="1"/>
        </dgm:presLayoutVars>
      </dgm:prSet>
      <dgm:spPr/>
    </dgm:pt>
    <dgm:pt modelId="{5E081EC0-324A-44EA-9247-D45E281253B3}" type="pres">
      <dgm:prSet presAssocID="{898D0DDE-D482-422C-84C2-ADD150C72DE4}" presName="nodeRect" presStyleLbl="alignNode1" presStyleIdx="0" presStyleCnt="3">
        <dgm:presLayoutVars>
          <dgm:bulletEnabled val="1"/>
        </dgm:presLayoutVars>
      </dgm:prSet>
      <dgm:spPr/>
    </dgm:pt>
    <dgm:pt modelId="{78E1373E-5F75-4F5E-9D81-D78E9EBF6CBF}" type="pres">
      <dgm:prSet presAssocID="{6F357298-D7FE-4DC2-B930-2898C62FD86D}" presName="sibTrans" presStyleIdx="-1" presStyleCnt="0"/>
      <dgm:spPr/>
    </dgm:pt>
    <dgm:pt modelId="{070CFBFA-AE62-406D-B2E3-4A871FE3EC95}" type="pres">
      <dgm:prSet presAssocID="{B2B879BD-3840-400C-92BD-B2C2383358D7}" presName="compositeNode" presStyleIdx="-1" presStyleCnt="0">
        <dgm:presLayoutVars>
          <dgm:bulletEnabled val="1"/>
        </dgm:presLayoutVars>
      </dgm:prSet>
      <dgm:spPr/>
    </dgm:pt>
    <dgm:pt modelId="{89A9B4CF-6439-46B1-B6A9-1D6CD5034774}" type="pres">
      <dgm:prSet presAssocID="{B2B879BD-3840-400C-92BD-B2C2383358D7}" presName="bgRect" presStyleLbl="alignNode1" presStyleIdx="1" presStyleCnt="3"/>
      <dgm:spPr/>
    </dgm:pt>
    <dgm:pt modelId="{379B8CE4-8135-4F2C-A5A0-E55EBE328E9A}" type="pres">
      <dgm:prSet presAssocID="{FBAA44FF-54DE-45C8-9FAC-512C40277233}" presName="sibTransNodeRect" presStyleLbl="alignNode1" presStyleIdx="1" presStyleCnt="3">
        <dgm:presLayoutVars>
          <dgm:chMax val="0"/>
          <dgm:bulletEnabled val="1"/>
        </dgm:presLayoutVars>
      </dgm:prSet>
      <dgm:spPr/>
    </dgm:pt>
    <dgm:pt modelId="{9F2B2B99-E41C-48B6-9241-186B3896CDB2}" type="pres">
      <dgm:prSet presAssocID="{B2B879BD-3840-400C-92BD-B2C2383358D7}" presName="nodeRect" presStyleLbl="alignNode1" presStyleIdx="1" presStyleCnt="3">
        <dgm:presLayoutVars>
          <dgm:bulletEnabled val="1"/>
        </dgm:presLayoutVars>
      </dgm:prSet>
      <dgm:spPr/>
    </dgm:pt>
    <dgm:pt modelId="{88CC7DDE-DA0F-42A6-8406-A11161BD6BA9}" type="pres">
      <dgm:prSet presAssocID="{FBAA44FF-54DE-45C8-9FAC-512C40277233}" presName="sibTrans" presStyleIdx="-1" presStyleCnt="0"/>
      <dgm:spPr/>
    </dgm:pt>
    <dgm:pt modelId="{4C550E1C-ACB2-4A5D-BD4A-3D5D60E405E6}" type="pres">
      <dgm:prSet presAssocID="{CA9D674E-4FF1-45DC-82E4-0B2DB6A5363F}" presName="compositeNode" presStyleIdx="-1" presStyleCnt="0">
        <dgm:presLayoutVars>
          <dgm:bulletEnabled val="1"/>
        </dgm:presLayoutVars>
      </dgm:prSet>
      <dgm:spPr/>
    </dgm:pt>
    <dgm:pt modelId="{0802B4A8-7224-4B0A-95B7-D17AEB2B2AFF}" type="pres">
      <dgm:prSet presAssocID="{CA9D674E-4FF1-45DC-82E4-0B2DB6A5363F}" presName="bgRect" presStyleLbl="alignNode1" presStyleIdx="2" presStyleCnt="3" custLinFactNeighborX="-2726" custLinFactNeighborY="378"/>
      <dgm:spPr/>
    </dgm:pt>
    <dgm:pt modelId="{68AC9669-DC11-473A-AA2E-579A44E78C37}" type="pres">
      <dgm:prSet presAssocID="{196DA4DC-9DD2-4A39-8A3A-D367BFE5A8BA}" presName="sibTransNodeRect" presStyleLbl="alignNode1" presStyleIdx="2" presStyleCnt="3">
        <dgm:presLayoutVars>
          <dgm:chMax val="0"/>
          <dgm:bulletEnabled val="1"/>
        </dgm:presLayoutVars>
      </dgm:prSet>
      <dgm:spPr/>
    </dgm:pt>
    <dgm:pt modelId="{D085015A-41AF-4EFA-A104-4FD73B2362F0}" type="pres">
      <dgm:prSet presAssocID="{CA9D674E-4FF1-45DC-82E4-0B2DB6A5363F}" presName="nodeRect" presStyleLbl="alignNode1" presStyleIdx="2" presStyleCnt="3">
        <dgm:presLayoutVars>
          <dgm:bulletEnabled val="1"/>
        </dgm:presLayoutVars>
      </dgm:prSet>
      <dgm:spPr/>
    </dgm:pt>
  </dgm:ptLst>
  <dgm:cxnLst>
    <dgm:cxn modelId="{50105F25-E3D6-4421-A08F-5703E0B5C72C}" type="presOf" srcId="{FBAA44FF-54DE-45C8-9FAC-512C40277233}" destId="{379B8CE4-8135-4F2C-A5A0-E55EBE328E9A}" srcOrd="0" destOrd="0" presId="urn:microsoft.com/office/officeart/2016/7/layout/LinearBlockProcessNumbered#1"/>
    <dgm:cxn modelId="{866C3B26-8967-4AB9-8521-334A9C5DBDD6}" type="presOf" srcId="{CA9D674E-4FF1-45DC-82E4-0B2DB6A5363F}" destId="{D085015A-41AF-4EFA-A104-4FD73B2362F0}" srcOrd="1" destOrd="0" presId="urn:microsoft.com/office/officeart/2016/7/layout/LinearBlockProcessNumbered#1"/>
    <dgm:cxn modelId="{59713727-D49D-4E3C-939A-3DACAD9BDCDD}" type="presOf" srcId="{898D0DDE-D482-422C-84C2-ADD150C72DE4}" destId="{5E081EC0-324A-44EA-9247-D45E281253B3}" srcOrd="1" destOrd="0" presId="urn:microsoft.com/office/officeart/2016/7/layout/LinearBlockProcessNumbered#1"/>
    <dgm:cxn modelId="{C5BD0B3A-2D82-4EC1-9975-05076C4418DA}" srcId="{15509919-36B5-4162-8899-417A9F93473B}" destId="{CA9D674E-4FF1-45DC-82E4-0B2DB6A5363F}" srcOrd="2" destOrd="0" parTransId="{F1F10F9B-925A-4787-9D00-91106497A02E}" sibTransId="{196DA4DC-9DD2-4A39-8A3A-D367BFE5A8BA}"/>
    <dgm:cxn modelId="{CA05FB65-4300-4CDF-8714-B791385CF88D}" type="presOf" srcId="{196DA4DC-9DD2-4A39-8A3A-D367BFE5A8BA}" destId="{68AC9669-DC11-473A-AA2E-579A44E78C37}" srcOrd="0" destOrd="0" presId="urn:microsoft.com/office/officeart/2016/7/layout/LinearBlockProcessNumbered#1"/>
    <dgm:cxn modelId="{7008184B-504B-487C-8DB8-5F0728DF7525}" type="presOf" srcId="{6F357298-D7FE-4DC2-B930-2898C62FD86D}" destId="{2B29DC89-1451-43C8-95D2-1FC29E542934}" srcOrd="0" destOrd="0" presId="urn:microsoft.com/office/officeart/2016/7/layout/LinearBlockProcessNumbered#1"/>
    <dgm:cxn modelId="{D7A82655-6AF7-46BC-A2F0-27C1BC93A3A3}" type="presOf" srcId="{15509919-36B5-4162-8899-417A9F93473B}" destId="{09F899AB-70CA-46DA-8F8C-58514A9FEF67}" srcOrd="0" destOrd="0" presId="urn:microsoft.com/office/officeart/2016/7/layout/LinearBlockProcessNumbered#1"/>
    <dgm:cxn modelId="{CD1E9D82-21F6-4212-911C-C6B62359D1EF}" type="presOf" srcId="{CA9D674E-4FF1-45DC-82E4-0B2DB6A5363F}" destId="{0802B4A8-7224-4B0A-95B7-D17AEB2B2AFF}" srcOrd="0" destOrd="0" presId="urn:microsoft.com/office/officeart/2016/7/layout/LinearBlockProcessNumbered#1"/>
    <dgm:cxn modelId="{5F8FA7BC-7418-46E4-A101-08D3D3ADFEA7}" srcId="{15509919-36B5-4162-8899-417A9F93473B}" destId="{898D0DDE-D482-422C-84C2-ADD150C72DE4}" srcOrd="0" destOrd="0" parTransId="{F6613C30-2218-41A6-B6E6-0438925368D3}" sibTransId="{6F357298-D7FE-4DC2-B930-2898C62FD86D}"/>
    <dgm:cxn modelId="{42CDCACA-F394-4044-BBF6-522A0005ABCB}" srcId="{15509919-36B5-4162-8899-417A9F93473B}" destId="{B2B879BD-3840-400C-92BD-B2C2383358D7}" srcOrd="1" destOrd="0" parTransId="{09440D86-F3E6-4A3C-9E78-1AFC56348641}" sibTransId="{FBAA44FF-54DE-45C8-9FAC-512C40277233}"/>
    <dgm:cxn modelId="{6DF825DE-58F8-4840-AA11-05E9DD9D0BFB}" type="presOf" srcId="{B2B879BD-3840-400C-92BD-B2C2383358D7}" destId="{89A9B4CF-6439-46B1-B6A9-1D6CD5034774}" srcOrd="0" destOrd="0" presId="urn:microsoft.com/office/officeart/2016/7/layout/LinearBlockProcessNumbered#1"/>
    <dgm:cxn modelId="{26DD69E9-F512-4FCC-A336-11D706D5930D}" type="presOf" srcId="{B2B879BD-3840-400C-92BD-B2C2383358D7}" destId="{9F2B2B99-E41C-48B6-9241-186B3896CDB2}" srcOrd="1" destOrd="0" presId="urn:microsoft.com/office/officeart/2016/7/layout/LinearBlockProcessNumbered#1"/>
    <dgm:cxn modelId="{E6ACACF9-A6EE-4E06-AAC5-54DA2498A2BD}" type="presOf" srcId="{898D0DDE-D482-422C-84C2-ADD150C72DE4}" destId="{A82D929B-D0FD-4E3A-B311-40380AE24EB6}" srcOrd="0" destOrd="0" presId="urn:microsoft.com/office/officeart/2016/7/layout/LinearBlockProcessNumbered#1"/>
    <dgm:cxn modelId="{262E8B68-6759-4E92-A0AC-BACBFDE23038}" type="presParOf" srcId="{09F899AB-70CA-46DA-8F8C-58514A9FEF67}" destId="{FD748460-F2A4-401C-9864-978809579720}" srcOrd="0" destOrd="0" presId="urn:microsoft.com/office/officeart/2016/7/layout/LinearBlockProcessNumbered#1"/>
    <dgm:cxn modelId="{7A5EE185-4594-4E4B-A7B6-9137287EEB5E}" type="presParOf" srcId="{FD748460-F2A4-401C-9864-978809579720}" destId="{A82D929B-D0FD-4E3A-B311-40380AE24EB6}" srcOrd="0" destOrd="0" presId="urn:microsoft.com/office/officeart/2016/7/layout/LinearBlockProcessNumbered#1"/>
    <dgm:cxn modelId="{5BB7E056-F84E-4771-AF9B-7D02F74004E6}" type="presParOf" srcId="{FD748460-F2A4-401C-9864-978809579720}" destId="{2B29DC89-1451-43C8-95D2-1FC29E542934}" srcOrd="1" destOrd="0" presId="urn:microsoft.com/office/officeart/2016/7/layout/LinearBlockProcessNumbered#1"/>
    <dgm:cxn modelId="{524A5D2B-CF2F-4F1C-A0F1-216BA2FDD22F}" type="presParOf" srcId="{FD748460-F2A4-401C-9864-978809579720}" destId="{5E081EC0-324A-44EA-9247-D45E281253B3}" srcOrd="2" destOrd="0" presId="urn:microsoft.com/office/officeart/2016/7/layout/LinearBlockProcessNumbered#1"/>
    <dgm:cxn modelId="{C07D5616-A143-4888-A593-6A2E1D2DD7E4}" type="presParOf" srcId="{09F899AB-70CA-46DA-8F8C-58514A9FEF67}" destId="{78E1373E-5F75-4F5E-9D81-D78E9EBF6CBF}" srcOrd="1" destOrd="0" presId="urn:microsoft.com/office/officeart/2016/7/layout/LinearBlockProcessNumbered#1"/>
    <dgm:cxn modelId="{F73764E1-2E77-4215-B979-4656BF5A1827}" type="presParOf" srcId="{09F899AB-70CA-46DA-8F8C-58514A9FEF67}" destId="{070CFBFA-AE62-406D-B2E3-4A871FE3EC95}" srcOrd="2" destOrd="0" presId="urn:microsoft.com/office/officeart/2016/7/layout/LinearBlockProcessNumbered#1"/>
    <dgm:cxn modelId="{D1D4E7EC-1187-4FE4-9D1A-8D9BDFF5BE35}" type="presParOf" srcId="{070CFBFA-AE62-406D-B2E3-4A871FE3EC95}" destId="{89A9B4CF-6439-46B1-B6A9-1D6CD5034774}" srcOrd="0" destOrd="0" presId="urn:microsoft.com/office/officeart/2016/7/layout/LinearBlockProcessNumbered#1"/>
    <dgm:cxn modelId="{4FE31373-F721-4A41-8CC9-286304658D11}" type="presParOf" srcId="{070CFBFA-AE62-406D-B2E3-4A871FE3EC95}" destId="{379B8CE4-8135-4F2C-A5A0-E55EBE328E9A}" srcOrd="1" destOrd="0" presId="urn:microsoft.com/office/officeart/2016/7/layout/LinearBlockProcessNumbered#1"/>
    <dgm:cxn modelId="{1D71C788-7913-4FD0-922D-10BE884BED68}" type="presParOf" srcId="{070CFBFA-AE62-406D-B2E3-4A871FE3EC95}" destId="{9F2B2B99-E41C-48B6-9241-186B3896CDB2}" srcOrd="2" destOrd="0" presId="urn:microsoft.com/office/officeart/2016/7/layout/LinearBlockProcessNumbered#1"/>
    <dgm:cxn modelId="{04100EF8-F4FC-4C99-8967-29BFB0465E22}" type="presParOf" srcId="{09F899AB-70CA-46DA-8F8C-58514A9FEF67}" destId="{88CC7DDE-DA0F-42A6-8406-A11161BD6BA9}" srcOrd="3" destOrd="0" presId="urn:microsoft.com/office/officeart/2016/7/layout/LinearBlockProcessNumbered#1"/>
    <dgm:cxn modelId="{4695C98D-AB23-4019-9040-D9E91E393A00}" type="presParOf" srcId="{09F899AB-70CA-46DA-8F8C-58514A9FEF67}" destId="{4C550E1C-ACB2-4A5D-BD4A-3D5D60E405E6}" srcOrd="4" destOrd="0" presId="urn:microsoft.com/office/officeart/2016/7/layout/LinearBlockProcessNumbered#1"/>
    <dgm:cxn modelId="{B1E428FE-24F1-4839-ADF6-AB44A5711670}" type="presParOf" srcId="{4C550E1C-ACB2-4A5D-BD4A-3D5D60E405E6}" destId="{0802B4A8-7224-4B0A-95B7-D17AEB2B2AFF}" srcOrd="0" destOrd="0" presId="urn:microsoft.com/office/officeart/2016/7/layout/LinearBlockProcessNumbered#1"/>
    <dgm:cxn modelId="{C1B82C0C-5846-44DF-8AA4-7787EA85EFFA}" type="presParOf" srcId="{4C550E1C-ACB2-4A5D-BD4A-3D5D60E405E6}" destId="{68AC9669-DC11-473A-AA2E-579A44E78C37}" srcOrd="1" destOrd="0" presId="urn:microsoft.com/office/officeart/2016/7/layout/LinearBlockProcessNumbered#1"/>
    <dgm:cxn modelId="{6B5C9154-DE9A-4DD5-855D-14918259CE00}" type="presParOf" srcId="{4C550E1C-ACB2-4A5D-BD4A-3D5D60E405E6}" destId="{D085015A-41AF-4EFA-A104-4FD73B2362F0}" srcOrd="2" destOrd="0" presId="urn:microsoft.com/office/officeart/2016/7/layout/LinearBlockProcessNumbere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2D929B-D0FD-4E3A-B311-40380AE24EB6}">
      <dsp:nvSpPr>
        <dsp:cNvPr id="0" name=""/>
        <dsp:cNvSpPr/>
      </dsp:nvSpPr>
      <dsp:spPr>
        <a:xfrm>
          <a:off x="785" y="0"/>
          <a:ext cx="3182540" cy="3725612"/>
        </a:xfrm>
        <a:prstGeom prst="rect">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314364" tIns="0" rIns="314364" bIns="330200" numCol="1" spcCol="1270" anchor="t" anchorCtr="0">
          <a:noAutofit/>
        </a:bodyPr>
        <a:lstStyle/>
        <a:p>
          <a:pPr marL="0" lvl="0" indent="0" algn="l" defTabSz="889000">
            <a:lnSpc>
              <a:spcPct val="90000"/>
            </a:lnSpc>
            <a:spcBef>
              <a:spcPct val="0"/>
            </a:spcBef>
            <a:spcAft>
              <a:spcPct val="35000"/>
            </a:spcAft>
            <a:buNone/>
          </a:pPr>
          <a:r>
            <a:rPr lang="es" sz="2000" kern="1200">
              <a:latin typeface="Arial" panose="020B0604020202020204" pitchFamily="34" charset="0"/>
              <a:cs typeface="Arial" panose="020B0604020202020204" pitchFamily="34" charset="0"/>
            </a:rPr>
            <a:t>Desde los ejemplos de JS Bach hasta una teoría moderna de la emoción y la expresión vocal, el </a:t>
          </a:r>
          <a:r>
            <a:rPr lang="es" sz="2000" b="1" kern="1200">
              <a:latin typeface="Arial" panose="020B0604020202020204" pitchFamily="34" charset="0"/>
              <a:cs typeface="Arial" panose="020B0604020202020204" pitchFamily="34" charset="0"/>
            </a:rPr>
            <a:t>Modelo Circumplex </a:t>
          </a:r>
          <a:r>
            <a:rPr lang="es" sz="2000" kern="1200">
              <a:latin typeface="Arial" panose="020B0604020202020204" pitchFamily="34" charset="0"/>
              <a:cs typeface="Arial" panose="020B0604020202020204" pitchFamily="34" charset="0"/>
            </a:rPr>
            <a:t>.</a:t>
          </a:r>
          <a:endParaRPr lang="en-US" sz="2000" kern="1200">
            <a:effectLst/>
          </a:endParaRPr>
        </a:p>
      </dsp:txBody>
      <dsp:txXfrm>
        <a:off x="785" y="1490244"/>
        <a:ext cx="3182540" cy="2235367"/>
      </dsp:txXfrm>
    </dsp:sp>
    <dsp:sp modelId="{2B29DC89-1451-43C8-95D2-1FC29E542934}">
      <dsp:nvSpPr>
        <dsp:cNvPr id="0" name=""/>
        <dsp:cNvSpPr/>
      </dsp:nvSpPr>
      <dsp:spPr>
        <a:xfrm>
          <a:off x="785" y="0"/>
          <a:ext cx="3182540" cy="1490244"/>
        </a:xfrm>
        <a:prstGeom prst="rect">
          <a:avLst/>
        </a:prstGeom>
        <a:noFill/>
        <a:ln w="12700" cap="flat" cmpd="sng" algn="ctr">
          <a:noFill/>
          <a:prstDash val="solid"/>
          <a:miter lim="800000"/>
        </a:ln>
        <a:effectLst/>
        <a:sp3d/>
      </dsp:spPr>
      <dsp:style>
        <a:lnRef idx="2">
          <a:scrgbClr r="0" g="0" b="0"/>
        </a:lnRef>
        <a:fillRef idx="1">
          <a:scrgbClr r="0" g="0" b="0"/>
        </a:fillRef>
        <a:effectRef idx="1">
          <a:scrgbClr r="0" g="0" b="0"/>
        </a:effectRef>
        <a:fontRef idx="minor">
          <a:schemeClr val="lt1"/>
        </a:fontRef>
      </dsp:style>
      <dsp:txBody>
        <a:bodyPr spcFirstLastPara="0" vert="horz" wrap="square" lIns="314364" tIns="165100" rIns="314364" bIns="165100" numCol="1" spcCol="1270" anchor="ctr" anchorCtr="0">
          <a:noAutofit/>
        </a:bodyPr>
        <a:lstStyle/>
        <a:p>
          <a:pPr marL="0" lvl="0" indent="0" algn="l" defTabSz="2933700">
            <a:lnSpc>
              <a:spcPct val="90000"/>
            </a:lnSpc>
            <a:spcBef>
              <a:spcPct val="0"/>
            </a:spcBef>
            <a:spcAft>
              <a:spcPct val="35000"/>
            </a:spcAft>
            <a:buNone/>
          </a:pPr>
          <a:r>
            <a:rPr lang="es" sz="6600" kern="1200"/>
            <a:t>01</a:t>
          </a:r>
        </a:p>
      </dsp:txBody>
      <dsp:txXfrm>
        <a:off x="785" y="0"/>
        <a:ext cx="3182540" cy="1490244"/>
      </dsp:txXfrm>
    </dsp:sp>
    <dsp:sp modelId="{89A9B4CF-6439-46B1-B6A9-1D6CD5034774}">
      <dsp:nvSpPr>
        <dsp:cNvPr id="0" name=""/>
        <dsp:cNvSpPr/>
      </dsp:nvSpPr>
      <dsp:spPr>
        <a:xfrm>
          <a:off x="3437929" y="0"/>
          <a:ext cx="3182540" cy="3725612"/>
        </a:xfrm>
        <a:prstGeom prst="rect">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314364" tIns="0" rIns="314364" bIns="330200" numCol="1" spcCol="1270" anchor="t" anchorCtr="0">
          <a:noAutofit/>
        </a:bodyPr>
        <a:lstStyle/>
        <a:p>
          <a:pPr marL="0" lvl="0" indent="0" algn="l" defTabSz="889000">
            <a:lnSpc>
              <a:spcPct val="90000"/>
            </a:lnSpc>
            <a:spcBef>
              <a:spcPct val="0"/>
            </a:spcBef>
            <a:spcAft>
              <a:spcPct val="35000"/>
            </a:spcAft>
            <a:buNone/>
          </a:pPr>
          <a:r>
            <a:rPr lang="es" sz="2000" kern="1200">
              <a:latin typeface="Arial" panose="020B0604020202020204" pitchFamily="34" charset="0"/>
              <a:cs typeface="Arial" panose="020B0604020202020204" pitchFamily="34" charset="0"/>
            </a:rPr>
            <a:t>Una prueba numérica del </a:t>
          </a:r>
          <a:r>
            <a:rPr lang="es" sz="2000" b="1" kern="1200">
              <a:latin typeface="Arial" panose="020B0604020202020204" pitchFamily="34" charset="0"/>
              <a:cs typeface="Arial" panose="020B0604020202020204" pitchFamily="34" charset="0"/>
            </a:rPr>
            <a:t>modelo circumplex </a:t>
          </a:r>
          <a:r>
            <a:rPr lang="es" sz="2000" b="0" kern="1200">
              <a:latin typeface="Arial" panose="020B0604020202020204" pitchFamily="34" charset="0"/>
              <a:cs typeface="Arial" panose="020B0604020202020204" pitchFamily="34" charset="0"/>
            </a:rPr>
            <a:t>en el corpus de enseñanza de Bach </a:t>
          </a:r>
          <a:r>
            <a:rPr lang="es" sz="2000" kern="1200">
              <a:latin typeface="Arial" panose="020B0604020202020204" pitchFamily="34" charset="0"/>
              <a:cs typeface="Arial" panose="020B0604020202020204" pitchFamily="34" charset="0"/>
            </a:rPr>
            <a:t>.</a:t>
          </a:r>
          <a:endParaRPr lang="en-US" sz="2000" kern="1200"/>
        </a:p>
      </dsp:txBody>
      <dsp:txXfrm>
        <a:off x="3437929" y="1490244"/>
        <a:ext cx="3182540" cy="2235367"/>
      </dsp:txXfrm>
    </dsp:sp>
    <dsp:sp modelId="{379B8CE4-8135-4F2C-A5A0-E55EBE328E9A}">
      <dsp:nvSpPr>
        <dsp:cNvPr id="0" name=""/>
        <dsp:cNvSpPr/>
      </dsp:nvSpPr>
      <dsp:spPr>
        <a:xfrm>
          <a:off x="3437929" y="0"/>
          <a:ext cx="3182540" cy="1490244"/>
        </a:xfrm>
        <a:prstGeom prst="rect">
          <a:avLst/>
        </a:prstGeom>
        <a:noFill/>
        <a:ln w="12700" cap="flat" cmpd="sng" algn="ctr">
          <a:noFill/>
          <a:prstDash val="solid"/>
          <a:miter lim="800000"/>
        </a:ln>
        <a:effectLst/>
        <a:sp3d/>
      </dsp:spPr>
      <dsp:style>
        <a:lnRef idx="2">
          <a:scrgbClr r="0" g="0" b="0"/>
        </a:lnRef>
        <a:fillRef idx="1">
          <a:scrgbClr r="0" g="0" b="0"/>
        </a:fillRef>
        <a:effectRef idx="1">
          <a:scrgbClr r="0" g="0" b="0"/>
        </a:effectRef>
        <a:fontRef idx="minor">
          <a:schemeClr val="lt1"/>
        </a:fontRef>
      </dsp:style>
      <dsp:txBody>
        <a:bodyPr spcFirstLastPara="0" vert="horz" wrap="square" lIns="314364" tIns="165100" rIns="314364" bIns="165100" numCol="1" spcCol="1270" anchor="ctr" anchorCtr="0">
          <a:noAutofit/>
        </a:bodyPr>
        <a:lstStyle/>
        <a:p>
          <a:pPr marL="0" lvl="0" indent="0" algn="l" defTabSz="2933700">
            <a:lnSpc>
              <a:spcPct val="90000"/>
            </a:lnSpc>
            <a:spcBef>
              <a:spcPct val="0"/>
            </a:spcBef>
            <a:spcAft>
              <a:spcPct val="35000"/>
            </a:spcAft>
            <a:buNone/>
          </a:pPr>
          <a:r>
            <a:rPr lang="es" sz="6600" kern="1200"/>
            <a:t>02</a:t>
          </a:r>
        </a:p>
      </dsp:txBody>
      <dsp:txXfrm>
        <a:off x="3437929" y="0"/>
        <a:ext cx="3182540" cy="1490244"/>
      </dsp:txXfrm>
    </dsp:sp>
    <dsp:sp modelId="{0802B4A8-7224-4B0A-95B7-D17AEB2B2AFF}">
      <dsp:nvSpPr>
        <dsp:cNvPr id="0" name=""/>
        <dsp:cNvSpPr/>
      </dsp:nvSpPr>
      <dsp:spPr>
        <a:xfrm>
          <a:off x="6788317" y="0"/>
          <a:ext cx="3182540" cy="3725612"/>
        </a:xfrm>
        <a:prstGeom prst="rect">
          <a:avLst/>
        </a:prstGeom>
        <a:solidFill>
          <a:schemeClr val="dk2">
            <a:hueOff val="0"/>
            <a:satOff val="0"/>
            <a:lumOff val="0"/>
            <a:alphaOff val="0"/>
          </a:schemeClr>
        </a:solidFill>
        <a:ln w="12700" cap="flat" cmpd="sng" algn="ctr">
          <a:solidFill>
            <a:schemeClr val="dk2">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314364" tIns="0" rIns="314364" bIns="330200" numCol="1" spcCol="1270" anchor="t" anchorCtr="0">
          <a:noAutofit/>
        </a:bodyPr>
        <a:lstStyle/>
        <a:p>
          <a:pPr marL="0" lvl="0" indent="0" algn="l" defTabSz="889000">
            <a:lnSpc>
              <a:spcPct val="90000"/>
            </a:lnSpc>
            <a:spcBef>
              <a:spcPct val="0"/>
            </a:spcBef>
            <a:spcAft>
              <a:spcPct val="35000"/>
            </a:spcAft>
            <a:buNone/>
          </a:pPr>
          <a:r>
            <a:rPr lang="es" sz="2000" b="0" i="0" kern="1200">
              <a:latin typeface="Arial" panose="020B0604020202020204" pitchFamily="34" charset="0"/>
              <a:cs typeface="Arial" panose="020B0604020202020204" pitchFamily="34" charset="0"/>
            </a:rPr>
            <a:t>Se identificaron nuevas tendencias para </a:t>
          </a:r>
          <a:r>
            <a:rPr lang="es" sz="2000" b="1" i="0" kern="1200">
              <a:latin typeface="Arial" panose="020B0604020202020204" pitchFamily="34" charset="0"/>
              <a:cs typeface="Arial" panose="020B0604020202020204" pitchFamily="34" charset="0"/>
            </a:rPr>
            <a:t>la felicidad </a:t>
          </a:r>
          <a:r>
            <a:rPr lang="es" sz="2000" b="0" i="0" kern="1200">
              <a:latin typeface="Arial" panose="020B0604020202020204" pitchFamily="34" charset="0"/>
              <a:cs typeface="Arial" panose="020B0604020202020204" pitchFamily="34" charset="0"/>
            </a:rPr>
            <a:t>, </a:t>
          </a:r>
          <a:r>
            <a:rPr lang="es" sz="2000" b="1" i="0" kern="1200">
              <a:latin typeface="Arial" panose="020B0604020202020204" pitchFamily="34" charset="0"/>
              <a:cs typeface="Arial" panose="020B0604020202020204" pitchFamily="34" charset="0"/>
            </a:rPr>
            <a:t>la tristeza </a:t>
          </a:r>
          <a:r>
            <a:rPr lang="es" sz="2000" b="0" i="0" kern="1200">
              <a:latin typeface="Arial" panose="020B0604020202020204" pitchFamily="34" charset="0"/>
              <a:cs typeface="Arial" panose="020B0604020202020204" pitchFamily="34" charset="0"/>
            </a:rPr>
            <a:t>y </a:t>
          </a:r>
          <a:r>
            <a:rPr lang="es" sz="2000" b="1" i="0" kern="1200">
              <a:latin typeface="Arial" panose="020B0604020202020204" pitchFamily="34" charset="0"/>
              <a:cs typeface="Arial" panose="020B0604020202020204" pitchFamily="34" charset="0"/>
            </a:rPr>
            <a:t>la ira </a:t>
          </a:r>
          <a:r>
            <a:rPr lang="es" sz="2000" b="0" i="0" kern="1200">
              <a:latin typeface="Arial" panose="020B0604020202020204" pitchFamily="34" charset="0"/>
              <a:cs typeface="Arial" panose="020B0604020202020204" pitchFamily="34" charset="0"/>
            </a:rPr>
            <a:t>en el corpus de Bach </a:t>
          </a:r>
          <a:r>
            <a:rPr lang="es" sz="2000" b="1" i="0" kern="1200">
              <a:latin typeface="Arial" panose="020B0604020202020204" pitchFamily="34" charset="0"/>
              <a:cs typeface="Arial" panose="020B0604020202020204" pitchFamily="34" charset="0"/>
            </a:rPr>
            <a:t>.</a:t>
          </a:r>
        </a:p>
      </dsp:txBody>
      <dsp:txXfrm>
        <a:off x="6788317" y="1490244"/>
        <a:ext cx="3182540" cy="2235367"/>
      </dsp:txXfrm>
    </dsp:sp>
    <dsp:sp modelId="{68AC9669-DC11-473A-AA2E-579A44E78C37}">
      <dsp:nvSpPr>
        <dsp:cNvPr id="0" name=""/>
        <dsp:cNvSpPr/>
      </dsp:nvSpPr>
      <dsp:spPr>
        <a:xfrm>
          <a:off x="6875073" y="0"/>
          <a:ext cx="3182540" cy="1490244"/>
        </a:xfrm>
        <a:prstGeom prst="rect">
          <a:avLst/>
        </a:prstGeom>
        <a:noFill/>
        <a:ln w="12700" cap="flat" cmpd="sng" algn="ctr">
          <a:noFill/>
          <a:prstDash val="solid"/>
          <a:miter lim="800000"/>
        </a:ln>
        <a:effectLst/>
        <a:sp3d/>
      </dsp:spPr>
      <dsp:style>
        <a:lnRef idx="2">
          <a:scrgbClr r="0" g="0" b="0"/>
        </a:lnRef>
        <a:fillRef idx="1">
          <a:scrgbClr r="0" g="0" b="0"/>
        </a:fillRef>
        <a:effectRef idx="1">
          <a:scrgbClr r="0" g="0" b="0"/>
        </a:effectRef>
        <a:fontRef idx="minor">
          <a:schemeClr val="lt1"/>
        </a:fontRef>
      </dsp:style>
      <dsp:txBody>
        <a:bodyPr spcFirstLastPara="0" vert="horz" wrap="square" lIns="314364" tIns="165100" rIns="314364" bIns="165100" numCol="1" spcCol="1270" anchor="ctr" anchorCtr="0">
          <a:noAutofit/>
        </a:bodyPr>
        <a:lstStyle/>
        <a:p>
          <a:pPr marL="0" lvl="0" indent="0" algn="l" defTabSz="2933700">
            <a:lnSpc>
              <a:spcPct val="90000"/>
            </a:lnSpc>
            <a:spcBef>
              <a:spcPct val="0"/>
            </a:spcBef>
            <a:spcAft>
              <a:spcPct val="35000"/>
            </a:spcAft>
            <a:buNone/>
          </a:pPr>
          <a:r>
            <a:rPr lang="es" sz="6600" kern="1200"/>
            <a:t>03</a:t>
          </a:r>
        </a:p>
      </dsp:txBody>
      <dsp:txXfrm>
        <a:off x="6875073" y="0"/>
        <a:ext cx="3182540" cy="1490244"/>
      </dsp:txXfrm>
    </dsp:sp>
  </dsp:spTree>
</dsp:drawing>
</file>

<file path=ppt/diagrams/layout1.xml><?xml version="1.0" encoding="utf-8"?>
<dgm:layoutDef xmlns:dgm="http://schemas.openxmlformats.org/drawingml/2006/diagram" xmlns:a="http://schemas.openxmlformats.org/drawingml/2006/main" uniqueId="urn:microsoft.com/office/officeart/2016/7/layout/LinearBlockProcessNumbered#1">
  <dgm:title val="Linear Block Process Numbered"/>
  <dgm:desc val="Used to show a progression; a timeline; sequential steps in a task, process, or workflow; or to emphasize movement or direction. Automatic numbers have been introduced to show the steps of the process. Level 1 text and Level 2 text both appears in a rectangle."/>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101" type="sibTrans" cxnId="{97D4F0E7-A380-4E8A-A5E6-02A2C57BE889}">
          <dgm:prSet phldrT="1"/>
          <dgm:t>
            <a:bodyPr/>
            <a:lstStyle/>
            <a:p>
              <a:r>
                <a:t>01</a:t>
              </a:r>
            </a:p>
          </dgm:t>
        </dgm:pt>
        <dgm:pt modelId="201" type="sibTrans" cxnId="{5712BDC4-329B-45B2-9194-A148ABB6560A}">
          <dgm:prSet phldrT="2"/>
          <dgm:t>
            <a:bodyPr/>
            <a:lstStyle/>
            <a:p>
              <a:r>
                <a:t>02</a:t>
              </a:r>
            </a:p>
          </dgm:t>
        </dgm:pt>
        <dgm:pt modelId="301" type="sibTrans" cxnId="{8984278A-33F0-4B08-ABC0-F48449CE37F3}">
          <dgm:prSet phldrT="3"/>
          <dgm:t>
            <a:bodyPr/>
            <a:lstStyle/>
            <a:p>
              <a:r>
                <a:t>03</a:t>
              </a:r>
            </a:p>
          </dgm:t>
        </dgm:pt>
      </dgm:ptLst>
      <dgm:cxnLst>
        <dgm:cxn modelId="4" srcId="0" destId="1" srcOrd="0" destOrd="0" sibTransId="101"/>
        <dgm:cxn modelId="5" srcId="0" destId="2" srcOrd="1" destOrd="0" sibTransId="201"/>
        <dgm:cxn modelId="6" srcId="0" destId="3" srcOrd="2" destOrd="0" sibTransId="301"/>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animLvl val="lvl"/>
      <dgm:resizeHandles val="exact"/>
    </dgm:varLst>
    <dgm:alg type="lin">
      <dgm:param type="linDir" val="fromL"/>
      <dgm:param type="nodeVertAlign" val="t"/>
    </dgm:alg>
    <dgm:shape xmlns:r="http://schemas.openxmlformats.org/officeDocument/2006/relationships" r:blip="">
      <dgm:adjLst/>
    </dgm:shape>
    <dgm:presOf/>
    <dgm:constrLst>
      <dgm:constr type="h" for="ch" forName="compositeNode" refType="h"/>
      <dgm:constr type="w" for="ch" forName="compositeNode" refType="w"/>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sibTransNodeRect" op="equ"/>
      <dgm:constr type="primFontSz" for="des" forName="nodeRect" op="equ"/>
    </dgm:constrLst>
    <dgm:ruleLst/>
    <dgm:forEach name="Name4" axis="ch" ptType="node">
      <dgm:layoutNode name="compositeNode">
        <dgm:varLst>
          <dgm:bulletEnabled val="1"/>
        </dgm:varLst>
        <dgm:alg type="composite"/>
        <dgm:constrLst>
          <dgm:constr type="h" refType="w" op="lte" fact="1.2"/>
          <dgm:constr type="w" for="ch" forName="bgRect" refType="w"/>
          <dgm:constr type="h" for="ch" forName="bgRect" refType="h"/>
          <dgm:constr type="t" for="ch" forName="bgRect"/>
          <dgm:constr type="l" for="ch" forName="bgRect"/>
          <dgm:constr type="w" for="ch" forName="sibTransNodeRect" refType="w" refFor="ch" refForName="bgRect"/>
          <dgm:constr type="h" for="ch" forName="sibTransNodeRect" refType="h" refFor="ch" refForName="bgRect" fact="0.4"/>
          <dgm:constr type="t" for="ch" forName="sibTransNodeRect"/>
          <dgm:constr type="l" for="ch" forName="sibTransNodeRect"/>
          <dgm:constr type="r" for="ch" forName="nodeRect" refType="r" refFor="ch" refForName="bgRect"/>
          <dgm:constr type="h" for="ch" forName="nodeRect" refType="h" refFor="ch" refForName="bgRect" fact="0.6"/>
          <dgm:constr type="t" for="ch" forName="nodeRect" refType="b" refFor="ch" refForName="sibTransNodeRect"/>
          <dgm:constr type="l" for="ch" forName="nodeRect" refType="l" refFor="ch" refForName="bgRect"/>
        </dgm:constrLst>
        <dgm:ruleLst>
          <dgm:rule type="w" for="ch" forName="nodeRect" val="NaN" fact="NaN" max="30"/>
        </dgm:ruleLst>
        <dgm:layoutNode name="bgRect" styleLbl="alignNode1">
          <dgm:alg type="sp"/>
          <dgm:shape xmlns:r="http://schemas.openxmlformats.org/officeDocument/2006/relationships" type="rect" r:blip="">
            <dgm:adjLst>
              <dgm:adj idx="1" val="0.05"/>
            </dgm:adjLst>
          </dgm:shape>
          <dgm:presOf axis="self"/>
          <dgm:constrLst/>
          <dgm:ruleLst/>
        </dgm:layoutNode>
        <dgm:forEach name="Name19" axis="followSib" ptType="sibTrans" hideLastTrans="0" cnt="1">
          <dgm:layoutNode name="sibTransNodeRect" styleLbl="alignNode1">
            <dgm:varLst>
              <dgm:chMax val="0"/>
              <dgm:bulletEnabled val="1"/>
            </dgm:varLst>
            <dgm:presOf axis="self"/>
            <dgm:alg type="tx">
              <dgm:param type="parTxLTRAlign" val="l"/>
              <dgm:param type="parTxRTLAlign" val="l"/>
            </dgm:alg>
            <dgm:shape xmlns:r="http://schemas.openxmlformats.org/officeDocument/2006/relationships" type="rect" r:blip="" hideGeom="1">
              <dgm:adjLst/>
            </dgm:shape>
            <dgm:constrLst>
              <dgm:constr type="primFontSz" val="66"/>
              <dgm:constr type="tMarg" val="13"/>
              <dgm:constr type="lMarg" refType="w" fact="0.28"/>
              <dgm:constr type="rMarg" refType="w" fact="0.28"/>
              <dgm:constr type="bMarg" val="13"/>
            </dgm:constrLst>
            <dgm:ruleLst>
              <dgm:rule type="primFontSz" val="14" fact="NaN" max="NaN"/>
              <dgm:rule type="tMarg" val="13" fact="NaN" max="NaN"/>
            </dgm:ruleLst>
          </dgm:layoutNode>
        </dgm:forEach>
        <dgm:layoutNode name="nodeRect" styleLbl="alignNode1" moveWith="bgRect">
          <dgm:varLst>
            <dgm:bulletEnabled val="1"/>
          </dgm:varLst>
          <dgm:alg type="tx">
            <dgm:param type="parTxLTRAlign" val="l"/>
            <dgm:param type="parTxRTLAlign" val="r"/>
            <dgm:param type="txAnchorVert" val="t"/>
            <dgm:param type="stBulletLvl" val="2"/>
          </dgm:alg>
          <dgm:shape xmlns:r="http://schemas.openxmlformats.org/officeDocument/2006/relationships" type="rect" r:blip="" hideGeom="1">
            <dgm:adjLst/>
          </dgm:shape>
          <dgm:presOf axis="desOrSelf" ptType="node"/>
          <dgm:constrLst>
            <dgm:constr type="primFontSz" val="26"/>
            <dgm:constr type="tMarg"/>
            <dgm:constr type="lMarg" refType="w" fact="0.28"/>
            <dgm:constr type="rMarg" refType="w" fact="0.28"/>
            <dgm:constr type="bMarg" val="26"/>
          </dgm:constrLst>
          <dgm:ruleLst>
            <dgm:rule type="primFontSz" val="11" fact="NaN" max="NaN"/>
          </dgm:ruleLst>
        </dgm:layoutNode>
      </dgm:layoutNode>
      <dgm:forEach name="Name14" axis="followSib" ptType="sibTrans" cnt="1">
        <dgm:layoutNode name="sibTrans">
          <dgm:alg type="sp"/>
          <dgm:shape xmlns:r="http://schemas.openxmlformats.org/officeDocument/2006/relationships" r:blip="">
            <dgm:adjLst/>
          </dgm:shape>
          <dgm:presOf/>
          <dgm:constrLst/>
          <dgm:ruleLst/>
        </dgm:layoutNode>
      </dgm:forEach>
    </dgm:forEach>
  </dgm:layoutNode>
  <dgm:extLst>
    <a:ext uri="{4F341089-5ED1-44EC-B178-C955D00A3D55}">
      <dgm1611:autoBuNodeInfoLst xmlns:dgm1611="http://schemas.microsoft.com/office/drawing/2016/11/diagram">
        <dgm1611:autoBuNodeInfo lvl="1" ptType="sibTrans">
          <dgm1611:buPr prefix="" leadZeros="1">
            <a:buAutoNum type="arabicParenBoth"/>
          </dgm1611:buPr>
        </dgm1611:autoBuNodeInfo>
      </dgm1611:autoBuNodeInfoLst>
    </a:ext>
  </dgm:extLst>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4E76EF-885C-4A01-921B-F98DCAACC611}" type="datetimeFigureOut">
              <a:rPr lang="en-CA" smtClean="0"/>
              <a:t>2025-08-06</a:t>
            </a:fld>
            <a:endParaRPr lang="en-CA"/>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32D5FB-FD81-49B3-BE9F-EB0EE47B664B}" type="slidenum">
              <a:rPr lang="en-CA" smtClean="0"/>
              <a:t>‹#›</a:t>
            </a:fld>
            <a:endParaRPr lang="en-CA"/>
          </a:p>
        </p:txBody>
      </p:sp>
    </p:spTree>
    <p:extLst>
      <p:ext uri="{BB962C8B-B14F-4D97-AF65-F5344CB8AC3E}">
        <p14:creationId xmlns:p14="http://schemas.microsoft.com/office/powerpoint/2010/main" val="39567491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0" y="0"/>
            <a:ext cx="0" cy="0"/>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2F32D5FB-FD81-49B3-BE9F-EB0EE47B664B}" type="slidenum">
              <a:rPr lang="en-CA" smtClean="0"/>
              <a:t>3</a:t>
            </a:fld>
            <a:endParaRPr lang="en-CA"/>
          </a:p>
        </p:txBody>
      </p:sp>
    </p:spTree>
    <p:extLst>
      <p:ext uri="{BB962C8B-B14F-4D97-AF65-F5344CB8AC3E}">
        <p14:creationId xmlns:p14="http://schemas.microsoft.com/office/powerpoint/2010/main" val="42404544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0" y="0"/>
            <a:ext cx="0" cy="0"/>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2F32D5FB-FD81-49B3-BE9F-EB0EE47B664B}" type="slidenum">
              <a:rPr lang="en-CA" smtClean="0"/>
              <a:t>8</a:t>
            </a:fld>
            <a:endParaRPr lang="en-CA"/>
          </a:p>
        </p:txBody>
      </p:sp>
    </p:spTree>
    <p:extLst>
      <p:ext uri="{BB962C8B-B14F-4D97-AF65-F5344CB8AC3E}">
        <p14:creationId xmlns:p14="http://schemas.microsoft.com/office/powerpoint/2010/main" val="22160144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0" y="0"/>
            <a:ext cx="0" cy="0"/>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5"/>
          </p:nvPr>
        </p:nvSpPr>
        <p:spPr/>
        <p:txBody>
          <a:bodyPr/>
          <a:lstStyle/>
          <a:p>
            <a:fld id="{2F32D5FB-FD81-49B3-BE9F-EB0EE47B664B}" type="slidenum">
              <a:rPr lang="en-CA" smtClean="0"/>
              <a:t>15</a:t>
            </a:fld>
            <a:endParaRPr lang="en-CA"/>
          </a:p>
        </p:txBody>
      </p:sp>
    </p:spTree>
    <p:extLst>
      <p:ext uri="{BB962C8B-B14F-4D97-AF65-F5344CB8AC3E}">
        <p14:creationId xmlns:p14="http://schemas.microsoft.com/office/powerpoint/2010/main" val="3593340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E8FD0B7A-F5DD-4F40-B4CB-3B2C354B893A}" type="datetimeFigureOut">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FD0B7A-F5DD-4F40-B4CB-3B2C354B893A}" type="datetimeFigureOut">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EA0C0817-A112-4847-8014-A94B7D2A4EA3}"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86575068"/>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7332B432-ACDA-4023-A761-2BAB76577B62}"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031566450"/>
      </p:ext>
    </p:extLst>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C646AA-F36E-4540-911D-FFFC0A0EF24A}"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516441980"/>
      </p:ext>
    </p:extLst>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69186D26-FA5F-4637-B602-B7C2DC34CFD4}"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406512251"/>
      </p:ext>
    </p:extLst>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8A7F15D8-96D1-4781-BC50-CA8A088B2FE4}" type="datetime1">
              <a:rPr lang="en-US" smtClean="0"/>
              <a:t>8/6/2025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034530933"/>
      </p:ext>
    </p:extLst>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F9A96C99-B8F8-4528-BD05-0E16E943DC09}" type="datetime1">
              <a:rPr lang="en-US" smtClean="0"/>
              <a:t>8/6/2025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808209542"/>
      </p:ext>
    </p:extLst>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8/6/2025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620616902"/>
      </p:ext>
    </p:extLst>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8D12A6-918A-48BD-8CB9-CA713993B0EA}"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4282069325"/>
      </p:ext>
    </p:extLst>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778CE86-875F-4587-BCF6-FA054AFC0D53}" type="datetime1">
              <a:rPr lang="en-US" smtClean="0"/>
              <a:t>8/6/2025</a:t>
            </a:fld>
            <a:endParaRPr lang="en-US"/>
          </a:p>
        </p:txBody>
      </p:sp>
      <p:sp>
        <p:nvSpPr>
          <p:cNvPr id="6" name="Footer Placeholder 5"/>
          <p:cNvSpPr>
            <a:spLocks noGrp="1"/>
          </p:cNvSpPr>
          <p:nvPr>
            <p:ph type="ftr" sz="quarter" idx="11"/>
          </p:nvPr>
        </p:nvSpPr>
        <p:spPr/>
        <p:txBody>
          <a:bodyPr/>
          <a:lstStyle/>
          <a:p>
            <a:pPr algn="l"/>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382961908"/>
      </p:ext>
    </p:extLst>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070705842"/>
      </p:ext>
    </p:extLst>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FD0B7A-F5DD-4F40-B4CB-3B2C354B893A}" type="datetimeFigureOut">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367950218"/>
      </p:ext>
    </p:extLst>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EA0C0817-A112-4847-8014-A94B7D2A4EA3}"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86575068"/>
      </p:ext>
    </p:extLst>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7332B432-ACDA-4023-A761-2BAB76577B62}"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031566450"/>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C646AA-F36E-4540-911D-FFFC0A0EF24A}"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516441980"/>
      </p:ext>
    </p:extLst>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69186D26-FA5F-4637-B602-B7C2DC34CFD4}"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406512251"/>
      </p:ext>
    </p:extLst>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8A7F15D8-96D1-4781-BC50-CA8A088B2FE4}" type="datetime1">
              <a:rPr lang="en-US" smtClean="0"/>
              <a:t>8/6/2025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034530933"/>
      </p:ext>
    </p:extLst>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F9A96C99-B8F8-4528-BD05-0E16E943DC09}" type="datetime1">
              <a:rPr lang="en-US" smtClean="0"/>
              <a:t>8/6/2025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808209542"/>
      </p:ext>
    </p:extLst>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8/6/2025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620616902"/>
      </p:ext>
    </p:extLst>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8D12A6-918A-48BD-8CB9-CA713993B0EA}"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4282069325"/>
      </p:ext>
    </p:extLst>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778CE86-875F-4587-BCF6-FA054AFC0D53}" type="datetime1">
              <a:rPr lang="en-US" smtClean="0"/>
              <a:t>8/6/2025</a:t>
            </a:fld>
            <a:endParaRPr lang="en-US"/>
          </a:p>
        </p:txBody>
      </p:sp>
      <p:sp>
        <p:nvSpPr>
          <p:cNvPr id="6" name="Footer Placeholder 5"/>
          <p:cNvSpPr>
            <a:spLocks noGrp="1"/>
          </p:cNvSpPr>
          <p:nvPr>
            <p:ph type="ftr" sz="quarter" idx="11"/>
          </p:nvPr>
        </p:nvSpPr>
        <p:spPr/>
        <p:txBody>
          <a:bodyPr/>
          <a:lstStyle/>
          <a:p>
            <a:pPr algn="l"/>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382961908"/>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EA0C0817-A112-4847-8014-A94B7D2A4EA3}"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86575068"/>
      </p:ext>
    </p:extLst>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070705842"/>
      </p:ext>
    </p:extLst>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367950218"/>
      </p:ext>
    </p:extLst>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EA0C0817-A112-4847-8014-A94B7D2A4EA3}"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86575068"/>
      </p:ext>
    </p:extLst>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7332B432-ACDA-4023-A761-2BAB76577B62}"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031566450"/>
      </p:ext>
    </p:extLst>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C646AA-F36E-4540-911D-FFFC0A0EF24A}"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516441980"/>
      </p:ext>
    </p:extLst>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69186D26-FA5F-4637-B602-B7C2DC34CFD4}"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406512251"/>
      </p:ext>
    </p:extLst>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8A7F15D8-96D1-4781-BC50-CA8A088B2FE4}" type="datetime1">
              <a:rPr lang="en-US" smtClean="0"/>
              <a:t>8/6/2025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034530933"/>
      </p:ext>
    </p:extLst>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F9A96C99-B8F8-4528-BD05-0E16E943DC09}" type="datetime1">
              <a:rPr lang="en-US" smtClean="0"/>
              <a:t>8/6/2025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808209542"/>
      </p:ext>
    </p:extLst>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8/6/2025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620616902"/>
      </p:ext>
    </p:extLst>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8D12A6-918A-48BD-8CB9-CA713993B0EA}"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4282069325"/>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7332B432-ACDA-4023-A761-2BAB76577B62}"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031566450"/>
      </p:ext>
    </p:extLst>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778CE86-875F-4587-BCF6-FA054AFC0D53}" type="datetime1">
              <a:rPr lang="en-US" smtClean="0"/>
              <a:t>8/6/2025</a:t>
            </a:fld>
            <a:endParaRPr lang="en-US"/>
          </a:p>
        </p:txBody>
      </p:sp>
      <p:sp>
        <p:nvSpPr>
          <p:cNvPr id="6" name="Footer Placeholder 5"/>
          <p:cNvSpPr>
            <a:spLocks noGrp="1"/>
          </p:cNvSpPr>
          <p:nvPr>
            <p:ph type="ftr" sz="quarter" idx="11"/>
          </p:nvPr>
        </p:nvSpPr>
        <p:spPr/>
        <p:txBody>
          <a:bodyPr/>
          <a:lstStyle/>
          <a:p>
            <a:pPr algn="l"/>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382961908"/>
      </p:ext>
    </p:extLst>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070705842"/>
      </p:ext>
    </p:extLst>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367950218"/>
      </p:ext>
    </p:extLst>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EA0C0817-A112-4847-8014-A94B7D2A4EA3}"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86575068"/>
      </p:ext>
    </p:extLst>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7332B432-ACDA-4023-A761-2BAB76577B62}"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031566450"/>
      </p:ext>
    </p:extLst>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C646AA-F36E-4540-911D-FFFC0A0EF24A}"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516441980"/>
      </p:ext>
    </p:extLst>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69186D26-FA5F-4637-B602-B7C2DC34CFD4}"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406512251"/>
      </p:ext>
    </p:extLst>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8A7F15D8-96D1-4781-BC50-CA8A088B2FE4}" type="datetime1">
              <a:rPr lang="en-US" smtClean="0"/>
              <a:t>8/6/2025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034530933"/>
      </p:ext>
    </p:extLst>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F9A96C99-B8F8-4528-BD05-0E16E943DC09}" type="datetime1">
              <a:rPr lang="en-US" smtClean="0"/>
              <a:t>8/6/2025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808209542"/>
      </p:ext>
    </p:extLst>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8/6/2025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620616902"/>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C646AA-F36E-4540-911D-FFFC0A0EF24A}"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516441980"/>
      </p:ext>
    </p:extLst>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8D12A6-918A-48BD-8CB9-CA713993B0EA}"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4282069325"/>
      </p:ext>
    </p:extLst>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778CE86-875F-4587-BCF6-FA054AFC0D53}" type="datetime1">
              <a:rPr lang="en-US" smtClean="0"/>
              <a:t>8/6/2025</a:t>
            </a:fld>
            <a:endParaRPr lang="en-US"/>
          </a:p>
        </p:txBody>
      </p:sp>
      <p:sp>
        <p:nvSpPr>
          <p:cNvPr id="6" name="Footer Placeholder 5"/>
          <p:cNvSpPr>
            <a:spLocks noGrp="1"/>
          </p:cNvSpPr>
          <p:nvPr>
            <p:ph type="ftr" sz="quarter" idx="11"/>
          </p:nvPr>
        </p:nvSpPr>
        <p:spPr/>
        <p:txBody>
          <a:bodyPr/>
          <a:lstStyle/>
          <a:p>
            <a:pPr algn="l"/>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382961908"/>
      </p:ext>
    </p:extLst>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070705842"/>
      </p:ext>
    </p:extLst>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367950218"/>
      </p:ext>
    </p:extLst>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EA0C0817-A112-4847-8014-A94B7D2A4EA3}"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86575068"/>
      </p:ext>
    </p:extLst>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7332B432-ACDA-4023-A761-2BAB76577B62}"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031566450"/>
      </p:ext>
    </p:extLst>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C646AA-F36E-4540-911D-FFFC0A0EF24A}"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516441980"/>
      </p:ext>
    </p:extLst>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69186D26-FA5F-4637-B602-B7C2DC34CFD4}"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406512251"/>
      </p:ext>
    </p:extLst>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8A7F15D8-96D1-4781-BC50-CA8A088B2FE4}" type="datetime1">
              <a:rPr lang="en-US" smtClean="0"/>
              <a:t>8/6/2025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034530933"/>
      </p:ext>
    </p:extLst>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F9A96C99-B8F8-4528-BD05-0E16E943DC09}" type="datetime1">
              <a:rPr lang="en-US" smtClean="0"/>
              <a:t>8/6/2025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808209542"/>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69186D26-FA5F-4637-B602-B7C2DC34CFD4}"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406512251"/>
      </p:ext>
    </p:extLst>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8/6/2025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620616902"/>
      </p:ext>
    </p:extLst>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8D12A6-918A-48BD-8CB9-CA713993B0EA}"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4282069325"/>
      </p:ext>
    </p:extLst>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778CE86-875F-4587-BCF6-FA054AFC0D53}" type="datetime1">
              <a:rPr lang="en-US" smtClean="0"/>
              <a:t>8/6/2025</a:t>
            </a:fld>
            <a:endParaRPr lang="en-US"/>
          </a:p>
        </p:txBody>
      </p:sp>
      <p:sp>
        <p:nvSpPr>
          <p:cNvPr id="6" name="Footer Placeholder 5"/>
          <p:cNvSpPr>
            <a:spLocks noGrp="1"/>
          </p:cNvSpPr>
          <p:nvPr>
            <p:ph type="ftr" sz="quarter" idx="11"/>
          </p:nvPr>
        </p:nvSpPr>
        <p:spPr/>
        <p:txBody>
          <a:bodyPr/>
          <a:lstStyle/>
          <a:p>
            <a:pPr algn="l"/>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382961908"/>
      </p:ext>
    </p:extLst>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070705842"/>
      </p:ext>
    </p:extLst>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367950218"/>
      </p:ext>
    </p:extLst>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EA0C0817-A112-4847-8014-A94B7D2A4EA3}"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86575068"/>
      </p:ext>
    </p:extLst>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7332B432-ACDA-4023-A761-2BAB76577B62}"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031566450"/>
      </p:ext>
    </p:extLst>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C646AA-F36E-4540-911D-FFFC0A0EF24A}"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516441980"/>
      </p:ext>
    </p:extLst>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69186D26-FA5F-4637-B602-B7C2DC34CFD4}"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406512251"/>
      </p:ext>
    </p:extLst>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8A7F15D8-96D1-4781-BC50-CA8A088B2FE4}" type="datetime1">
              <a:rPr lang="en-US" smtClean="0"/>
              <a:t>8/6/2025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034530933"/>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8A7F15D8-96D1-4781-BC50-CA8A088B2FE4}" type="datetime1">
              <a:rPr lang="en-US" smtClean="0"/>
              <a:t>8/6/2025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034530933"/>
      </p:ext>
    </p:extLst>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F9A96C99-B8F8-4528-BD05-0E16E943DC09}" type="datetime1">
              <a:rPr lang="en-US" smtClean="0"/>
              <a:t>8/6/2025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808209542"/>
      </p:ext>
    </p:extLst>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8/6/2025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620616902"/>
      </p:ext>
    </p:extLst>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8D12A6-918A-48BD-8CB9-CA713993B0EA}"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4282069325"/>
      </p:ext>
    </p:extLst>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778CE86-875F-4587-BCF6-FA054AFC0D53}" type="datetime1">
              <a:rPr lang="en-US" smtClean="0"/>
              <a:t>8/6/2025</a:t>
            </a:fld>
            <a:endParaRPr lang="en-US"/>
          </a:p>
        </p:txBody>
      </p:sp>
      <p:sp>
        <p:nvSpPr>
          <p:cNvPr id="6" name="Footer Placeholder 5"/>
          <p:cNvSpPr>
            <a:spLocks noGrp="1"/>
          </p:cNvSpPr>
          <p:nvPr>
            <p:ph type="ftr" sz="quarter" idx="11"/>
          </p:nvPr>
        </p:nvSpPr>
        <p:spPr/>
        <p:txBody>
          <a:bodyPr/>
          <a:lstStyle/>
          <a:p>
            <a:pPr algn="l"/>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382961908"/>
      </p:ext>
    </p:extLst>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070705842"/>
      </p:ext>
    </p:extLst>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367950218"/>
      </p:ext>
    </p:extLst>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EA0C0817-A112-4847-8014-A94B7D2A4EA3}"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86575068"/>
      </p:ext>
    </p:extLst>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7332B432-ACDA-4023-A761-2BAB76577B62}"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031566450"/>
      </p:ext>
    </p:extLst>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C646AA-F36E-4540-911D-FFFC0A0EF24A}"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516441980"/>
      </p:ext>
    </p:extLst>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69186D26-FA5F-4637-B602-B7C2DC34CFD4}"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406512251"/>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F9A96C99-B8F8-4528-BD05-0E16E943DC09}" type="datetime1">
              <a:rPr lang="en-US" smtClean="0"/>
              <a:t>8/6/2025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808209542"/>
      </p:ext>
    </p:extLst>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8A7F15D8-96D1-4781-BC50-CA8A088B2FE4}" type="datetime1">
              <a:rPr lang="en-US" smtClean="0"/>
              <a:t>8/6/2025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034530933"/>
      </p:ext>
    </p:extLst>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F9A96C99-B8F8-4528-BD05-0E16E943DC09}" type="datetime1">
              <a:rPr lang="en-US" smtClean="0"/>
              <a:t>8/6/2025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808209542"/>
      </p:ext>
    </p:extLst>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8/6/2025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620616902"/>
      </p:ext>
    </p:extLst>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8D12A6-918A-48BD-8CB9-CA713993B0EA}"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4282069325"/>
      </p:ext>
    </p:extLst>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778CE86-875F-4587-BCF6-FA054AFC0D53}" type="datetime1">
              <a:rPr lang="en-US" smtClean="0"/>
              <a:t>8/6/2025</a:t>
            </a:fld>
            <a:endParaRPr lang="en-US"/>
          </a:p>
        </p:txBody>
      </p:sp>
      <p:sp>
        <p:nvSpPr>
          <p:cNvPr id="6" name="Footer Placeholder 5"/>
          <p:cNvSpPr>
            <a:spLocks noGrp="1"/>
          </p:cNvSpPr>
          <p:nvPr>
            <p:ph type="ftr" sz="quarter" idx="11"/>
          </p:nvPr>
        </p:nvSpPr>
        <p:spPr/>
        <p:txBody>
          <a:bodyPr/>
          <a:lstStyle/>
          <a:p>
            <a:pPr algn="l"/>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382961908"/>
      </p:ext>
    </p:extLst>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070705842"/>
      </p:ext>
    </p:extLst>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367950218"/>
      </p:ext>
    </p:extLst>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EA0C0817-A112-4847-8014-A94B7D2A4EA3}"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86575068"/>
      </p:ext>
    </p:extLst>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7332B432-ACDA-4023-A761-2BAB76577B62}"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031566450"/>
      </p:ext>
    </p:extLst>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C646AA-F36E-4540-911D-FFFC0A0EF24A}"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516441980"/>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8/6/2025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620616902"/>
      </p:ext>
    </p:extLst>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69186D26-FA5F-4637-B602-B7C2DC34CFD4}"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406512251"/>
      </p:ext>
    </p:extLst>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8A7F15D8-96D1-4781-BC50-CA8A088B2FE4}" type="datetime1">
              <a:rPr lang="en-US" smtClean="0"/>
              <a:t>8/6/2025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034530933"/>
      </p:ext>
    </p:extLst>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F9A96C99-B8F8-4528-BD05-0E16E943DC09}" type="datetime1">
              <a:rPr lang="en-US" smtClean="0"/>
              <a:t>8/6/2025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808209542"/>
      </p:ext>
    </p:extLst>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8/6/2025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620616902"/>
      </p:ext>
    </p:extLst>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8D12A6-918A-48BD-8CB9-CA713993B0EA}"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4282069325"/>
      </p:ext>
    </p:extLst>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778CE86-875F-4587-BCF6-FA054AFC0D53}" type="datetime1">
              <a:rPr lang="en-US" smtClean="0"/>
              <a:t>8/6/2025</a:t>
            </a:fld>
            <a:endParaRPr lang="en-US"/>
          </a:p>
        </p:txBody>
      </p:sp>
      <p:sp>
        <p:nvSpPr>
          <p:cNvPr id="6" name="Footer Placeholder 5"/>
          <p:cNvSpPr>
            <a:spLocks noGrp="1"/>
          </p:cNvSpPr>
          <p:nvPr>
            <p:ph type="ftr" sz="quarter" idx="11"/>
          </p:nvPr>
        </p:nvSpPr>
        <p:spPr/>
        <p:txBody>
          <a:bodyPr/>
          <a:lstStyle/>
          <a:p>
            <a:pPr algn="l"/>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382961908"/>
      </p:ext>
    </p:extLst>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070705842"/>
      </p:ext>
    </p:extLst>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367950218"/>
      </p:ext>
    </p:extLst>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EA0C0817-A112-4847-8014-A94B7D2A4EA3}"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86575068"/>
      </p:ext>
    </p:extLst>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7332B432-ACDA-4023-A761-2BAB76577B62}"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031566450"/>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8D12A6-918A-48BD-8CB9-CA713993B0EA}"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4282069325"/>
      </p:ext>
    </p:extLst>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C646AA-F36E-4540-911D-FFFC0A0EF24A}"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516441980"/>
      </p:ext>
    </p:extLst>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69186D26-FA5F-4637-B602-B7C2DC34CFD4}"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406512251"/>
      </p:ext>
    </p:extLst>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8A7F15D8-96D1-4781-BC50-CA8A088B2FE4}" type="datetime1">
              <a:rPr lang="en-US" smtClean="0"/>
              <a:t>8/6/2025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034530933"/>
      </p:ext>
    </p:extLst>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F9A96C99-B8F8-4528-BD05-0E16E943DC09}" type="datetime1">
              <a:rPr lang="en-US" smtClean="0"/>
              <a:t>8/6/2025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808209542"/>
      </p:ext>
    </p:extLst>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8/6/2025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620616902"/>
      </p:ext>
    </p:extLst>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8D12A6-918A-48BD-8CB9-CA713993B0EA}"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4282069325"/>
      </p:ext>
    </p:extLst>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778CE86-875F-4587-BCF6-FA054AFC0D53}" type="datetime1">
              <a:rPr lang="en-US" smtClean="0"/>
              <a:t>8/6/2025</a:t>
            </a:fld>
            <a:endParaRPr lang="en-US"/>
          </a:p>
        </p:txBody>
      </p:sp>
      <p:sp>
        <p:nvSpPr>
          <p:cNvPr id="6" name="Footer Placeholder 5"/>
          <p:cNvSpPr>
            <a:spLocks noGrp="1"/>
          </p:cNvSpPr>
          <p:nvPr>
            <p:ph type="ftr" sz="quarter" idx="11"/>
          </p:nvPr>
        </p:nvSpPr>
        <p:spPr/>
        <p:txBody>
          <a:bodyPr/>
          <a:lstStyle/>
          <a:p>
            <a:pPr algn="l"/>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382961908"/>
      </p:ext>
    </p:extLst>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070705842"/>
      </p:ext>
    </p:extLst>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367950218"/>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8FD0B7A-F5DD-4F40-B4CB-3B2C354B893A}" type="datetimeFigureOut">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778CE86-875F-4587-BCF6-FA054AFC0D53}" type="datetime1">
              <a:rPr lang="en-US" smtClean="0"/>
              <a:t>8/6/2025</a:t>
            </a:fld>
            <a:endParaRPr lang="en-US"/>
          </a:p>
        </p:txBody>
      </p:sp>
      <p:sp>
        <p:nvSpPr>
          <p:cNvPr id="6" name="Footer Placeholder 5"/>
          <p:cNvSpPr>
            <a:spLocks noGrp="1"/>
          </p:cNvSpPr>
          <p:nvPr>
            <p:ph type="ftr" sz="quarter" idx="11"/>
          </p:nvPr>
        </p:nvSpPr>
        <p:spPr/>
        <p:txBody>
          <a:bodyPr/>
          <a:lstStyle/>
          <a:p>
            <a:pPr algn="l"/>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382961908"/>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07070584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367950218"/>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EA0C0817-A112-4847-8014-A94B7D2A4EA3}"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86575068"/>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7332B432-ACDA-4023-A761-2BAB76577B62}"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031566450"/>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C646AA-F36E-4540-911D-FFFC0A0EF24A}"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516441980"/>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69186D26-FA5F-4637-B602-B7C2DC34CFD4}"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406512251"/>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8A7F15D8-96D1-4781-BC50-CA8A088B2FE4}" type="datetime1">
              <a:rPr lang="en-US" smtClean="0"/>
              <a:t>8/6/2025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034530933"/>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F9A96C99-B8F8-4528-BD05-0E16E943DC09}" type="datetime1">
              <a:rPr lang="en-US" smtClean="0"/>
              <a:t>8/6/2025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808209542"/>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8/6/2025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620616902"/>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b="1"/>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8FD0B7A-F5DD-4F40-B4CB-3B2C354B893A}" type="datetimeFigureOut">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8D12A6-918A-48BD-8CB9-CA713993B0EA}"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4282069325"/>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778CE86-875F-4587-BCF6-FA054AFC0D53}" type="datetime1">
              <a:rPr lang="en-US" smtClean="0"/>
              <a:t>8/6/2025</a:t>
            </a:fld>
            <a:endParaRPr lang="en-US"/>
          </a:p>
        </p:txBody>
      </p:sp>
      <p:sp>
        <p:nvSpPr>
          <p:cNvPr id="6" name="Footer Placeholder 5"/>
          <p:cNvSpPr>
            <a:spLocks noGrp="1"/>
          </p:cNvSpPr>
          <p:nvPr>
            <p:ph type="ftr" sz="quarter" idx="11"/>
          </p:nvPr>
        </p:nvSpPr>
        <p:spPr/>
        <p:txBody>
          <a:bodyPr/>
          <a:lstStyle/>
          <a:p>
            <a:pPr algn="l"/>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382961908"/>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070705842"/>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367950218"/>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EA0C0817-A112-4847-8014-A94B7D2A4EA3}"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86575068"/>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7332B432-ACDA-4023-A761-2BAB76577B62}"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031566450"/>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C646AA-F36E-4540-911D-FFFC0A0EF24A}"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516441980"/>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69186D26-FA5F-4637-B602-B7C2DC34CFD4}"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406512251"/>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8A7F15D8-96D1-4781-BC50-CA8A088B2FE4}" type="datetime1">
              <a:rPr lang="en-US" smtClean="0"/>
              <a:t>8/6/2025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034530933"/>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F9A96C99-B8F8-4528-BD05-0E16E943DC09}" type="datetime1">
              <a:rPr lang="en-US" smtClean="0"/>
              <a:t>8/6/2025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808209542"/>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8FD0B7A-F5DD-4F40-B4CB-3B2C354B893A}" type="datetimeFigureOut">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8/6/2025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620616902"/>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8D12A6-918A-48BD-8CB9-CA713993B0EA}"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4282069325"/>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778CE86-875F-4587-BCF6-FA054AFC0D53}" type="datetime1">
              <a:rPr lang="en-US" smtClean="0"/>
              <a:t>8/6/2025</a:t>
            </a:fld>
            <a:endParaRPr lang="en-US"/>
          </a:p>
        </p:txBody>
      </p:sp>
      <p:sp>
        <p:nvSpPr>
          <p:cNvPr id="6" name="Footer Placeholder 5"/>
          <p:cNvSpPr>
            <a:spLocks noGrp="1"/>
          </p:cNvSpPr>
          <p:nvPr>
            <p:ph type="ftr" sz="quarter" idx="11"/>
          </p:nvPr>
        </p:nvSpPr>
        <p:spPr/>
        <p:txBody>
          <a:bodyPr/>
          <a:lstStyle/>
          <a:p>
            <a:pPr algn="l"/>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382961908"/>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070705842"/>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367950218"/>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EA0C0817-A112-4847-8014-A94B7D2A4EA3}"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86575068"/>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7332B432-ACDA-4023-A761-2BAB76577B62}"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031566450"/>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C646AA-F36E-4540-911D-FFFC0A0EF24A}"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516441980"/>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69186D26-FA5F-4637-B602-B7C2DC34CFD4}"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406512251"/>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8A7F15D8-96D1-4781-BC50-CA8A088B2FE4}" type="datetime1">
              <a:rPr lang="en-US" smtClean="0"/>
              <a:t>8/6/2025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034530933"/>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8FD0B7A-F5DD-4F40-B4CB-3B2C354B893A}" type="datetimeFigureOut">
              <a:rPr lang="en-US" smtClean="0"/>
              <a:t>8/6/2025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F9A96C99-B8F8-4528-BD05-0E16E943DC09}" type="datetime1">
              <a:rPr lang="en-US" smtClean="0"/>
              <a:t>8/6/2025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808209542"/>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8/6/2025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620616902"/>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8D12A6-918A-48BD-8CB9-CA713993B0EA}"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4282069325"/>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778CE86-875F-4587-BCF6-FA054AFC0D53}" type="datetime1">
              <a:rPr lang="en-US" smtClean="0"/>
              <a:t>8/6/2025</a:t>
            </a:fld>
            <a:endParaRPr lang="en-US"/>
          </a:p>
        </p:txBody>
      </p:sp>
      <p:sp>
        <p:nvSpPr>
          <p:cNvPr id="6" name="Footer Placeholder 5"/>
          <p:cNvSpPr>
            <a:spLocks noGrp="1"/>
          </p:cNvSpPr>
          <p:nvPr>
            <p:ph type="ftr" sz="quarter" idx="11"/>
          </p:nvPr>
        </p:nvSpPr>
        <p:spPr/>
        <p:txBody>
          <a:bodyPr/>
          <a:lstStyle/>
          <a:p>
            <a:pPr algn="l"/>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382961908"/>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070705842"/>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367950218"/>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EA0C0817-A112-4847-8014-A94B7D2A4EA3}"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86575068"/>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7332B432-ACDA-4023-A761-2BAB76577B62}"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031566450"/>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C646AA-F36E-4540-911D-FFFC0A0EF24A}"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516441980"/>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69186D26-FA5F-4637-B602-B7C2DC34CFD4}"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406512251"/>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8FD0B7A-F5DD-4F40-B4CB-3B2C354B893A}" type="datetimeFigureOut">
              <a:rPr lang="en-US" smtClean="0"/>
              <a:t>8/6/2025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8A7F15D8-96D1-4781-BC50-CA8A088B2FE4}" type="datetime1">
              <a:rPr lang="en-US" smtClean="0"/>
              <a:t>8/6/2025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034530933"/>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F9A96C99-B8F8-4528-BD05-0E16E943DC09}" type="datetime1">
              <a:rPr lang="en-US" smtClean="0"/>
              <a:t>8/6/2025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808209542"/>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8/6/2025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620616902"/>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8D12A6-918A-48BD-8CB9-CA713993B0EA}"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4282069325"/>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778CE86-875F-4587-BCF6-FA054AFC0D53}" type="datetime1">
              <a:rPr lang="en-US" smtClean="0"/>
              <a:t>8/6/2025</a:t>
            </a:fld>
            <a:endParaRPr lang="en-US"/>
          </a:p>
        </p:txBody>
      </p:sp>
      <p:sp>
        <p:nvSpPr>
          <p:cNvPr id="6" name="Footer Placeholder 5"/>
          <p:cNvSpPr>
            <a:spLocks noGrp="1"/>
          </p:cNvSpPr>
          <p:nvPr>
            <p:ph type="ftr" sz="quarter" idx="11"/>
          </p:nvPr>
        </p:nvSpPr>
        <p:spPr/>
        <p:txBody>
          <a:bodyPr/>
          <a:lstStyle/>
          <a:p>
            <a:pPr algn="l"/>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382961908"/>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070705842"/>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367950218"/>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EA0C0817-A112-4847-8014-A94B7D2A4EA3}"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86575068"/>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7332B432-ACDA-4023-A761-2BAB76577B62}"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031566450"/>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C646AA-F36E-4540-911D-FFFC0A0EF24A}"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516441980"/>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FD0B7A-F5DD-4F40-B4CB-3B2C354B893A}" type="datetimeFigureOut">
              <a:rPr lang="en-US" smtClean="0"/>
              <a:t>8/6/2025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69186D26-FA5F-4637-B602-B7C2DC34CFD4}"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406512251"/>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8A7F15D8-96D1-4781-BC50-CA8A088B2FE4}" type="datetime1">
              <a:rPr lang="en-US" smtClean="0"/>
              <a:t>8/6/2025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034530933"/>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F9A96C99-B8F8-4528-BD05-0E16E943DC09}" type="datetime1">
              <a:rPr lang="en-US" smtClean="0"/>
              <a:t>8/6/2025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808209542"/>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8/6/2025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620616902"/>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8D12A6-918A-48BD-8CB9-CA713993B0EA}"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4282069325"/>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778CE86-875F-4587-BCF6-FA054AFC0D53}" type="datetime1">
              <a:rPr lang="en-US" smtClean="0"/>
              <a:t>8/6/2025</a:t>
            </a:fld>
            <a:endParaRPr lang="en-US"/>
          </a:p>
        </p:txBody>
      </p:sp>
      <p:sp>
        <p:nvSpPr>
          <p:cNvPr id="6" name="Footer Placeholder 5"/>
          <p:cNvSpPr>
            <a:spLocks noGrp="1"/>
          </p:cNvSpPr>
          <p:nvPr>
            <p:ph type="ftr" sz="quarter" idx="11"/>
          </p:nvPr>
        </p:nvSpPr>
        <p:spPr/>
        <p:txBody>
          <a:bodyPr/>
          <a:lstStyle/>
          <a:p>
            <a:pPr algn="l"/>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382961908"/>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070705842"/>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367950218"/>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EA0C0817-A112-4847-8014-A94B7D2A4EA3}"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86575068"/>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7332B432-ACDA-4023-A761-2BAB76577B62}"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03156645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b="1"/>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8FD0B7A-F5DD-4F40-B4CB-3B2C354B893A}" type="datetimeFigureOut">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C646AA-F36E-4540-911D-FFFC0A0EF24A}"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516441980"/>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69186D26-FA5F-4637-B602-B7C2DC34CFD4}"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406512251"/>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8A7F15D8-96D1-4781-BC50-CA8A088B2FE4}" type="datetime1">
              <a:rPr lang="en-US" smtClean="0"/>
              <a:t>8/6/2025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034530933"/>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F9A96C99-B8F8-4528-BD05-0E16E943DC09}" type="datetime1">
              <a:rPr lang="en-US" smtClean="0"/>
              <a:t>8/6/2025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808209542"/>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8/6/2025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620616902"/>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8D12A6-918A-48BD-8CB9-CA713993B0EA}"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4282069325"/>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778CE86-875F-4587-BCF6-FA054AFC0D53}" type="datetime1">
              <a:rPr lang="en-US" smtClean="0"/>
              <a:t>8/6/2025</a:t>
            </a:fld>
            <a:endParaRPr lang="en-US"/>
          </a:p>
        </p:txBody>
      </p:sp>
      <p:sp>
        <p:nvSpPr>
          <p:cNvPr id="6" name="Footer Placeholder 5"/>
          <p:cNvSpPr>
            <a:spLocks noGrp="1"/>
          </p:cNvSpPr>
          <p:nvPr>
            <p:ph type="ftr" sz="quarter" idx="11"/>
          </p:nvPr>
        </p:nvSpPr>
        <p:spPr/>
        <p:txBody>
          <a:bodyPr/>
          <a:lstStyle/>
          <a:p>
            <a:pPr algn="l"/>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382961908"/>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070705842"/>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367950218"/>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C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CA"/>
          </a:p>
        </p:txBody>
      </p:sp>
      <p:sp>
        <p:nvSpPr>
          <p:cNvPr id="4" name="Date Placeholder 3"/>
          <p:cNvSpPr>
            <a:spLocks noGrp="1"/>
          </p:cNvSpPr>
          <p:nvPr>
            <p:ph type="dt" sz="half" idx="10"/>
          </p:nvPr>
        </p:nvSpPr>
        <p:spPr/>
        <p:txBody>
          <a:bodyPr/>
          <a:lstStyle/>
          <a:p>
            <a:fld id="{EA0C0817-A112-4847-8014-A94B7D2A4EA3}"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86575068"/>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b="1"/>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8FD0B7A-F5DD-4F40-B4CB-3B2C354B893A}" type="datetimeFigureOut">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3AE1883-0942-4AA3-9DB2-9C7C3A0314B1}" type="slidenum">
              <a:rPr lang="en-US" smtClean="0"/>
              <a:t>‹#›</a:t>
            </a:fld>
            <a:endParaRPr lang="en-US"/>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7332B432-ACDA-4023-A761-2BAB76577B62}"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031566450"/>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C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9C646AA-F36E-4540-911D-FFFC0A0EF24A}"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516441980"/>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Date Placeholder 4"/>
          <p:cNvSpPr>
            <a:spLocks noGrp="1"/>
          </p:cNvSpPr>
          <p:nvPr>
            <p:ph type="dt" sz="half" idx="10"/>
          </p:nvPr>
        </p:nvSpPr>
        <p:spPr/>
        <p:txBody>
          <a:bodyPr/>
          <a:lstStyle/>
          <a:p>
            <a:fld id="{69186D26-FA5F-4637-B602-B7C2DC34CFD4}"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406512251"/>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C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b="1"/>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7" name="Date Placeholder 6"/>
          <p:cNvSpPr>
            <a:spLocks noGrp="1"/>
          </p:cNvSpPr>
          <p:nvPr>
            <p:ph type="dt" sz="half" idx="10"/>
          </p:nvPr>
        </p:nvSpPr>
        <p:spPr/>
        <p:txBody>
          <a:bodyPr/>
          <a:lstStyle/>
          <a:p>
            <a:fld id="{8A7F15D8-96D1-4781-BC50-CA8A088B2FE4}" type="datetime1">
              <a:rPr lang="en-US" smtClean="0"/>
              <a:t>8/6/2025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034530933"/>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Date Placeholder 2"/>
          <p:cNvSpPr>
            <a:spLocks noGrp="1"/>
          </p:cNvSpPr>
          <p:nvPr>
            <p:ph type="dt" sz="half" idx="10"/>
          </p:nvPr>
        </p:nvSpPr>
        <p:spPr/>
        <p:txBody>
          <a:bodyPr/>
          <a:lstStyle/>
          <a:p>
            <a:fld id="{F9A96C99-B8F8-4528-BD05-0E16E943DC09}" type="datetime1">
              <a:rPr lang="en-US" smtClean="0"/>
              <a:t>8/6/2025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808209542"/>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8/6/2025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620616902"/>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E8D12A6-918A-48BD-8CB9-CA713993B0EA}" type="datetime1">
              <a:rPr lang="en-US" smtClean="0"/>
              <a:t>8/6/2025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4282069325"/>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C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C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E778CE86-875F-4587-BCF6-FA054AFC0D53}" type="datetime1">
              <a:rPr lang="en-US" smtClean="0"/>
              <a:t>8/6/2025</a:t>
            </a:fld>
            <a:endParaRPr lang="en-US"/>
          </a:p>
        </p:txBody>
      </p:sp>
      <p:sp>
        <p:nvSpPr>
          <p:cNvPr id="6" name="Footer Placeholder 5"/>
          <p:cNvSpPr>
            <a:spLocks noGrp="1"/>
          </p:cNvSpPr>
          <p:nvPr>
            <p:ph type="ftr" sz="quarter" idx="11"/>
          </p:nvPr>
        </p:nvSpPr>
        <p:spPr/>
        <p:txBody>
          <a:bodyPr/>
          <a:lstStyle/>
          <a:p>
            <a:pPr algn="l"/>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382961908"/>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CA"/>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070705842"/>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C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10"/>
          </p:nvPr>
        </p:nvSpPr>
        <p:spPr/>
        <p:txBody>
          <a:bodyPr/>
          <a:lstStyle/>
          <a:p>
            <a:fld id="{F6FA2B21-3FCD-4721-B95C-427943F61125}" type="datetime1">
              <a:rPr lang="en-US" smtClean="0"/>
              <a:t>8/6/2025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367950218"/>
      </p:ext>
    </p:extLst>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FD0B7A-F5DD-4F40-B4CB-3B2C354B893A}" type="datetimeFigureOut">
              <a:rPr lang="en-US" smtClean="0"/>
              <a:t>8/6/2025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3AE1883-0942-4AA3-9DB2-9C7C3A0314B1}"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F6FA2B21-3FCD-4721-B95C-427943F61125}" type="datetime1">
              <a:rPr lang="en-US" smtClean="0"/>
              <a:t>8/6/2025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34B7E4EF-A1BD-40F4-AB7B-04F084DD991D}" type="slidenum">
              <a:rPr lang="en-US" smtClean="0"/>
              <a:t>‹#›</a:t>
            </a:fld>
            <a:endParaRPr lang="en-US"/>
          </a:p>
        </p:txBody>
      </p:sp>
    </p:spTree>
    <p:extLst>
      <p:ext uri="{BB962C8B-B14F-4D97-AF65-F5344CB8AC3E}">
        <p14:creationId xmlns:p14="http://schemas.microsoft.com/office/powerpoint/2010/main" val="4093876222"/>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F6FA2B21-3FCD-4721-B95C-427943F61125}" type="datetime1">
              <a:rPr lang="en-US" smtClean="0"/>
              <a:t>8/6/2025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34B7E4EF-A1BD-40F4-AB7B-04F084DD991D}" type="slidenum">
              <a:rPr lang="en-US" smtClean="0"/>
              <a:t>‹#›</a:t>
            </a:fld>
            <a:endParaRPr lang="en-US"/>
          </a:p>
        </p:txBody>
      </p:sp>
    </p:spTree>
    <p:extLst>
      <p:ext uri="{BB962C8B-B14F-4D97-AF65-F5344CB8AC3E}">
        <p14:creationId xmlns:p14="http://schemas.microsoft.com/office/powerpoint/2010/main" val="4093876222"/>
      </p:ext>
    </p:extLst>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F6FA2B21-3FCD-4721-B95C-427943F61125}" type="datetime1">
              <a:rPr lang="en-US" smtClean="0"/>
              <a:t>8/6/2025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34B7E4EF-A1BD-40F4-AB7B-04F084DD991D}" type="slidenum">
              <a:rPr lang="en-US" smtClean="0"/>
              <a:t>‹#›</a:t>
            </a:fld>
            <a:endParaRPr lang="en-US"/>
          </a:p>
        </p:txBody>
      </p:sp>
    </p:spTree>
    <p:extLst>
      <p:ext uri="{BB962C8B-B14F-4D97-AF65-F5344CB8AC3E}">
        <p14:creationId xmlns:p14="http://schemas.microsoft.com/office/powerpoint/2010/main" val="4093876222"/>
      </p:ext>
    </p:extLst>
  </p:cSld>
  <p:clrMap bg1="lt1" tx1="dk1" bg2="lt2" tx2="dk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F6FA2B21-3FCD-4721-B95C-427943F61125}" type="datetime1">
              <a:rPr lang="en-US" smtClean="0"/>
              <a:t>8/6/2025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34B7E4EF-A1BD-40F4-AB7B-04F084DD991D}" type="slidenum">
              <a:rPr lang="en-US" smtClean="0"/>
              <a:t>‹#›</a:t>
            </a:fld>
            <a:endParaRPr lang="en-US"/>
          </a:p>
        </p:txBody>
      </p:sp>
    </p:spTree>
    <p:extLst>
      <p:ext uri="{BB962C8B-B14F-4D97-AF65-F5344CB8AC3E}">
        <p14:creationId xmlns:p14="http://schemas.microsoft.com/office/powerpoint/2010/main" val="4093876222"/>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F6FA2B21-3FCD-4721-B95C-427943F61125}" type="datetime1">
              <a:rPr lang="en-US" smtClean="0"/>
              <a:t>8/6/2025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34B7E4EF-A1BD-40F4-AB7B-04F084DD991D}" type="slidenum">
              <a:rPr lang="en-US" smtClean="0"/>
              <a:t>‹#›</a:t>
            </a:fld>
            <a:endParaRPr lang="en-US"/>
          </a:p>
        </p:txBody>
      </p:sp>
    </p:spTree>
    <p:extLst>
      <p:ext uri="{BB962C8B-B14F-4D97-AF65-F5344CB8AC3E}">
        <p14:creationId xmlns:p14="http://schemas.microsoft.com/office/powerpoint/2010/main" val="4093876222"/>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F6FA2B21-3FCD-4721-B95C-427943F61125}" type="datetime1">
              <a:rPr lang="en-US" smtClean="0"/>
              <a:t>8/6/2025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34B7E4EF-A1BD-40F4-AB7B-04F084DD991D}" type="slidenum">
              <a:rPr lang="en-US" smtClean="0"/>
              <a:t>‹#›</a:t>
            </a:fld>
            <a:endParaRPr lang="en-US"/>
          </a:p>
        </p:txBody>
      </p:sp>
    </p:spTree>
    <p:extLst>
      <p:ext uri="{BB962C8B-B14F-4D97-AF65-F5344CB8AC3E}">
        <p14:creationId xmlns:p14="http://schemas.microsoft.com/office/powerpoint/2010/main" val="4093876222"/>
      </p:ext>
    </p:extLst>
  </p:cSld>
  <p:clrMap bg1="lt1" tx1="dk1" bg2="lt2" tx2="dk2" accent1="accent1" accent2="accent2" accent3="accent3" accent4="accent4" accent5="accent5" accent6="accent6" hlink="hlink" folHlink="folHlink"/>
  <p:sldLayoutIdLst>
    <p:sldLayoutId id="2147483817" r:id="rId1"/>
    <p:sldLayoutId id="2147483818" r:id="rId2"/>
    <p:sldLayoutId id="2147483819" r:id="rId3"/>
    <p:sldLayoutId id="2147483820" r:id="rId4"/>
    <p:sldLayoutId id="2147483821" r:id="rId5"/>
    <p:sldLayoutId id="2147483822" r:id="rId6"/>
    <p:sldLayoutId id="2147483823" r:id="rId7"/>
    <p:sldLayoutId id="2147483824" r:id="rId8"/>
    <p:sldLayoutId id="2147483825" r:id="rId9"/>
    <p:sldLayoutId id="2147483826" r:id="rId10"/>
    <p:sldLayoutId id="2147483827"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F6FA2B21-3FCD-4721-B95C-427943F61125}" type="datetime1">
              <a:rPr lang="en-US" smtClean="0"/>
              <a:t>8/6/2025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34B7E4EF-A1BD-40F4-AB7B-04F084DD991D}" type="slidenum">
              <a:rPr lang="en-US" smtClean="0"/>
              <a:t>‹#›</a:t>
            </a:fld>
            <a:endParaRPr lang="en-US"/>
          </a:p>
        </p:txBody>
      </p:sp>
    </p:spTree>
    <p:extLst>
      <p:ext uri="{BB962C8B-B14F-4D97-AF65-F5344CB8AC3E}">
        <p14:creationId xmlns:p14="http://schemas.microsoft.com/office/powerpoint/2010/main" val="4093876222"/>
      </p:ext>
    </p:extLst>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F6FA2B21-3FCD-4721-B95C-427943F61125}" type="datetime1">
              <a:rPr lang="en-US" smtClean="0"/>
              <a:t>8/6/2025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34B7E4EF-A1BD-40F4-AB7B-04F084DD991D}" type="slidenum">
              <a:rPr lang="en-US" smtClean="0"/>
              <a:t>‹#›</a:t>
            </a:fld>
            <a:endParaRPr lang="en-US"/>
          </a:p>
        </p:txBody>
      </p:sp>
    </p:spTree>
    <p:extLst>
      <p:ext uri="{BB962C8B-B14F-4D97-AF65-F5344CB8AC3E}">
        <p14:creationId xmlns:p14="http://schemas.microsoft.com/office/powerpoint/2010/main" val="4093876222"/>
      </p:ext>
    </p:extLst>
  </p:cSld>
  <p:clrMap bg1="lt1" tx1="dk1" bg2="lt2" tx2="dk2" accent1="accent1" accent2="accent2" accent3="accent3" accent4="accent4" accent5="accent5" accent6="accent6" hlink="hlink" folHlink="folHlink"/>
  <p:sldLayoutIdLst>
    <p:sldLayoutId id="2147483841" r:id="rId1"/>
    <p:sldLayoutId id="2147483842" r:id="rId2"/>
    <p:sldLayoutId id="2147483843" r:id="rId3"/>
    <p:sldLayoutId id="2147483844" r:id="rId4"/>
    <p:sldLayoutId id="2147483845" r:id="rId5"/>
    <p:sldLayoutId id="2147483846" r:id="rId6"/>
    <p:sldLayoutId id="2147483847" r:id="rId7"/>
    <p:sldLayoutId id="2147483848" r:id="rId8"/>
    <p:sldLayoutId id="2147483849" r:id="rId9"/>
    <p:sldLayoutId id="2147483850" r:id="rId10"/>
    <p:sldLayoutId id="2147483851"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F6FA2B21-3FCD-4721-B95C-427943F61125}" type="datetime1">
              <a:rPr lang="en-US" smtClean="0"/>
              <a:t>8/6/2025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34B7E4EF-A1BD-40F4-AB7B-04F084DD991D}" type="slidenum">
              <a:rPr lang="en-US" smtClean="0"/>
              <a:t>‹#›</a:t>
            </a:fld>
            <a:endParaRPr lang="en-US"/>
          </a:p>
        </p:txBody>
      </p:sp>
    </p:spTree>
    <p:extLst>
      <p:ext uri="{BB962C8B-B14F-4D97-AF65-F5344CB8AC3E}">
        <p14:creationId xmlns:p14="http://schemas.microsoft.com/office/powerpoint/2010/main" val="4093876222"/>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F6FA2B21-3FCD-4721-B95C-427943F61125}" type="datetime1">
              <a:rPr lang="en-US" smtClean="0"/>
              <a:t>8/6/2025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34B7E4EF-A1BD-40F4-AB7B-04F084DD991D}" type="slidenum">
              <a:rPr lang="en-US" smtClean="0"/>
              <a:t>‹#›</a:t>
            </a:fld>
            <a:endParaRPr lang="en-US"/>
          </a:p>
        </p:txBody>
      </p:sp>
    </p:spTree>
    <p:extLst>
      <p:ext uri="{BB962C8B-B14F-4D97-AF65-F5344CB8AC3E}">
        <p14:creationId xmlns:p14="http://schemas.microsoft.com/office/powerpoint/2010/main" val="40938762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F6FA2B21-3FCD-4721-B95C-427943F61125}" type="datetime1">
              <a:rPr lang="en-US" smtClean="0"/>
              <a:t>8/6/2025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34B7E4EF-A1BD-40F4-AB7B-04F084DD991D}" type="slidenum">
              <a:rPr lang="en-US" smtClean="0"/>
              <a:t>‹#›</a:t>
            </a:fld>
            <a:endParaRPr lang="en-US"/>
          </a:p>
        </p:txBody>
      </p:sp>
    </p:spTree>
    <p:extLst>
      <p:ext uri="{BB962C8B-B14F-4D97-AF65-F5344CB8AC3E}">
        <p14:creationId xmlns:p14="http://schemas.microsoft.com/office/powerpoint/2010/main" val="409387622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F6FA2B21-3FCD-4721-B95C-427943F61125}" type="datetime1">
              <a:rPr lang="en-US" smtClean="0"/>
              <a:t>8/6/2025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34B7E4EF-A1BD-40F4-AB7B-04F084DD991D}" type="slidenum">
              <a:rPr lang="en-US" smtClean="0"/>
              <a:t>‹#›</a:t>
            </a:fld>
            <a:endParaRPr lang="en-US"/>
          </a:p>
        </p:txBody>
      </p:sp>
    </p:spTree>
    <p:extLst>
      <p:ext uri="{BB962C8B-B14F-4D97-AF65-F5344CB8AC3E}">
        <p14:creationId xmlns:p14="http://schemas.microsoft.com/office/powerpoint/2010/main" val="4093876222"/>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F6FA2B21-3FCD-4721-B95C-427943F61125}" type="datetime1">
              <a:rPr lang="en-US" smtClean="0"/>
              <a:t>8/6/2025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34B7E4EF-A1BD-40F4-AB7B-04F084DD991D}" type="slidenum">
              <a:rPr lang="en-US" smtClean="0"/>
              <a:t>‹#›</a:t>
            </a:fld>
            <a:endParaRPr lang="en-US"/>
          </a:p>
        </p:txBody>
      </p:sp>
    </p:spTree>
    <p:extLst>
      <p:ext uri="{BB962C8B-B14F-4D97-AF65-F5344CB8AC3E}">
        <p14:creationId xmlns:p14="http://schemas.microsoft.com/office/powerpoint/2010/main" val="4093876222"/>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F6FA2B21-3FCD-4721-B95C-427943F61125}" type="datetime1">
              <a:rPr lang="en-US" smtClean="0"/>
              <a:t>8/6/2025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34B7E4EF-A1BD-40F4-AB7B-04F084DD991D}" type="slidenum">
              <a:rPr lang="en-US" smtClean="0"/>
              <a:t>‹#›</a:t>
            </a:fld>
            <a:endParaRPr lang="en-US"/>
          </a:p>
        </p:txBody>
      </p:sp>
    </p:spTree>
    <p:extLst>
      <p:ext uri="{BB962C8B-B14F-4D97-AF65-F5344CB8AC3E}">
        <p14:creationId xmlns:p14="http://schemas.microsoft.com/office/powerpoint/2010/main" val="4093876222"/>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F6FA2B21-3FCD-4721-B95C-427943F61125}" type="datetime1">
              <a:rPr lang="en-US" smtClean="0"/>
              <a:t>8/6/2025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34B7E4EF-A1BD-40F4-AB7B-04F084DD991D}" type="slidenum">
              <a:rPr lang="en-US" smtClean="0"/>
              <a:t>‹#›</a:t>
            </a:fld>
            <a:endParaRPr lang="en-US"/>
          </a:p>
        </p:txBody>
      </p:sp>
    </p:spTree>
    <p:extLst>
      <p:ext uri="{BB962C8B-B14F-4D97-AF65-F5344CB8AC3E}">
        <p14:creationId xmlns:p14="http://schemas.microsoft.com/office/powerpoint/2010/main" val="4093876222"/>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F6FA2B21-3FCD-4721-B95C-427943F61125}" type="datetime1">
              <a:rPr lang="en-US" smtClean="0"/>
              <a:t>8/6/2025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34B7E4EF-A1BD-40F4-AB7B-04F084DD991D}" type="slidenum">
              <a:rPr lang="en-US" smtClean="0"/>
              <a:t>‹#›</a:t>
            </a:fld>
            <a:endParaRPr lang="en-US"/>
          </a:p>
        </p:txBody>
      </p:sp>
    </p:spTree>
    <p:extLst>
      <p:ext uri="{BB962C8B-B14F-4D97-AF65-F5344CB8AC3E}">
        <p14:creationId xmlns:p14="http://schemas.microsoft.com/office/powerpoint/2010/main" val="4093876222"/>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C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F6FA2B21-3FCD-4721-B95C-427943F61125}" type="datetime1">
              <a:rPr lang="en-US" smtClean="0"/>
              <a:t>8/6/2025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fld id="{34B7E4EF-A1BD-40F4-AB7B-04F084DD991D}" type="slidenum">
              <a:rPr lang="en-US" smtClean="0"/>
              <a:t>‹#›</a:t>
            </a:fld>
            <a:endParaRPr lang="en-US"/>
          </a:p>
        </p:txBody>
      </p:sp>
    </p:spTree>
    <p:extLst>
      <p:ext uri="{BB962C8B-B14F-4D97-AF65-F5344CB8AC3E}">
        <p14:creationId xmlns:p14="http://schemas.microsoft.com/office/powerpoint/2010/main" val="4093876222"/>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audio" Target="../media/media6.mp3"/><Relationship Id="rId3" Type="http://schemas.microsoft.com/office/2007/relationships/media" Target="../media/media4.mp3"/><Relationship Id="rId7" Type="http://schemas.microsoft.com/office/2007/relationships/media" Target="../media/media6.mp3"/><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audio" Target="../media/media5.mp3"/><Relationship Id="rId5" Type="http://schemas.microsoft.com/office/2007/relationships/media" Target="../media/media5.mp3"/><Relationship Id="rId10" Type="http://schemas.openxmlformats.org/officeDocument/2006/relationships/image" Target="../media/image3.png"/><Relationship Id="rId4" Type="http://schemas.openxmlformats.org/officeDocument/2006/relationships/audio" Target="../media/media4.mp3"/><Relationship Id="rId9" Type="http://schemas.openxmlformats.org/officeDocument/2006/relationships/slideLayout" Target="../slideLayouts/slideLayout112.xml"/></Relationships>
</file>

<file path=ppt/slides/_rels/slide11.xml.rels><?xml version="1.0" encoding="UTF-8" standalone="yes"?>
<Relationships xmlns="http://schemas.openxmlformats.org/package/2006/relationships"><Relationship Id="rId8" Type="http://schemas.openxmlformats.org/officeDocument/2006/relationships/audio" Target="../media/media9.mp3"/><Relationship Id="rId3" Type="http://schemas.microsoft.com/office/2007/relationships/media" Target="../media/media7.mp3"/><Relationship Id="rId7" Type="http://schemas.microsoft.com/office/2007/relationships/media" Target="../media/media9.mp3"/><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audio" Target="../media/media8.mp3"/><Relationship Id="rId5" Type="http://schemas.microsoft.com/office/2007/relationships/media" Target="../media/media8.mp3"/><Relationship Id="rId10" Type="http://schemas.openxmlformats.org/officeDocument/2006/relationships/image" Target="../media/image3.png"/><Relationship Id="rId4" Type="http://schemas.openxmlformats.org/officeDocument/2006/relationships/audio" Target="../media/media7.mp3"/><Relationship Id="rId9" Type="http://schemas.openxmlformats.org/officeDocument/2006/relationships/slideLayout" Target="../slideLayouts/slideLayout1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55.xml"/></Relationships>
</file>

<file path=ppt/slides/_rels/slide15.xml.rels><?xml version="1.0" encoding="UTF-8" standalone="yes"?>
<Relationships xmlns="http://schemas.openxmlformats.org/package/2006/relationships"><Relationship Id="rId3" Type="http://schemas.openxmlformats.org/officeDocument/2006/relationships/hyperlink" Target="https://www.erickeller.ch/Kellerdoc.html" TargetMode="External"/><Relationship Id="rId2" Type="http://schemas.openxmlformats.org/officeDocument/2006/relationships/notesSlide" Target="../notesSlides/notesSlide3.xml"/><Relationship Id="rId1" Type="http://schemas.openxmlformats.org/officeDocument/2006/relationships/slideLayout" Target="../slideLayouts/slideLayout167.xml"/><Relationship Id="rId5" Type="http://schemas.openxmlformats.org/officeDocument/2006/relationships/image" Target="../media/image9.png"/><Relationship Id="rId4" Type="http://schemas.openxmlformats.org/officeDocument/2006/relationships/hyperlink" Target="https://www.neoclassix.info/" TargetMode="Externa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178.xml"/><Relationship Id="rId2" Type="http://schemas.openxmlformats.org/officeDocument/2006/relationships/audio" Target="../media/media10.mp3"/><Relationship Id="rId1" Type="http://schemas.microsoft.com/office/2007/relationships/media" Target="../media/media10.mp3"/><Relationship Id="rId5" Type="http://schemas.openxmlformats.org/officeDocument/2006/relationships/image" Target="../media/image10.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189.xml"/><Relationship Id="rId7" Type="http://schemas.openxmlformats.org/officeDocument/2006/relationships/image" Target="../media/image11.png"/><Relationship Id="rId2" Type="http://schemas.openxmlformats.org/officeDocument/2006/relationships/audio" Target="../media/media11.mp3"/><Relationship Id="rId1" Type="http://schemas.microsoft.com/office/2007/relationships/media" Target="../media/media11.mp3"/><Relationship Id="rId6" Type="http://schemas.openxmlformats.org/officeDocument/2006/relationships/image" Target="../media/image3.png"/><Relationship Id="rId5" Type="http://schemas.openxmlformats.org/officeDocument/2006/relationships/hyperlink" Target="https://neoclassix.info/index.php/en/about-the-composer" TargetMode="External"/><Relationship Id="rId4" Type="http://schemas.openxmlformats.org/officeDocument/2006/relationships/hyperlink" Target="Bach&#8217;s%20%20%20Uncanny%20%20%20Intuition.pptx" TargetMode="Externa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6.xml"/></Relationships>
</file>

<file path=ppt/slides/_rels/slide5.xml.rels><?xml version="1.0" encoding="UTF-8" standalone="yes"?>
<Relationships xmlns="http://schemas.openxmlformats.org/package/2006/relationships"><Relationship Id="rId3" Type="http://schemas.microsoft.com/office/2007/relationships/media" Target="../media/media2.mp3"/><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slideLayout" Target="../slideLayouts/slideLayout57.xml"/><Relationship Id="rId4" Type="http://schemas.openxmlformats.org/officeDocument/2006/relationships/audio" Target="../media/media2.mp3"/></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9.xml"/></Relationships>
</file>

<file path=ppt/slides/_rels/slide8.xml.rels><?xml version="1.0" encoding="UTF-8" standalone="yes"?>
<Relationships xmlns="http://schemas.openxmlformats.org/package/2006/relationships"><Relationship Id="rId8" Type="http://schemas.openxmlformats.org/officeDocument/2006/relationships/image" Target="../media/image5.png"/><Relationship Id="rId3" Type="http://schemas.microsoft.com/office/2007/relationships/media" Target="../media/media2.mp3"/><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notesSlide" Target="../notesSlides/notesSlide2.xml"/><Relationship Id="rId5" Type="http://schemas.openxmlformats.org/officeDocument/2006/relationships/slideLayout" Target="../slideLayouts/slideLayout90.xml"/><Relationship Id="rId4" Type="http://schemas.openxmlformats.org/officeDocument/2006/relationships/audio" Target="../media/media2.mp3"/></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0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07368" y="980728"/>
            <a:ext cx="4905161" cy="1426337"/>
          </a:xfrm>
        </p:spPr>
        <p:txBody>
          <a:bodyPr>
            <a:normAutofit/>
          </a:bodyPr>
          <a:lstStyle/>
          <a:p>
            <a:r>
              <a:rPr lang="es" sz="4400" b="1" dirty="0">
                <a:solidFill>
                  <a:srgbClr val="C00000"/>
                </a:solidFill>
                <a:latin typeface="Helvetica"/>
              </a:rPr>
              <a:t>La extraña intuición de Bach</a:t>
            </a:r>
            <a:endParaRPr lang="en-US" sz="4400" dirty="0">
              <a:solidFill>
                <a:srgbClr val="C00000"/>
              </a:solidFill>
            </a:endParaRPr>
          </a:p>
        </p:txBody>
      </p:sp>
      <p:sp>
        <p:nvSpPr>
          <p:cNvPr id="3" name="Subtitle 2"/>
          <p:cNvSpPr>
            <a:spLocks noGrp="1"/>
          </p:cNvSpPr>
          <p:nvPr>
            <p:ph type="subTitle" idx="1"/>
          </p:nvPr>
        </p:nvSpPr>
        <p:spPr>
          <a:xfrm>
            <a:off x="5840680" y="1377539"/>
            <a:ext cx="4337517" cy="786745"/>
          </a:xfrm>
        </p:spPr>
        <p:txBody>
          <a:bodyPr>
            <a:normAutofit fontScale="70000" lnSpcReduction="20000"/>
          </a:bodyPr>
          <a:lstStyle/>
          <a:p>
            <a:r>
              <a:rPr lang="es" i="1">
                <a:latin typeface="Helvetica"/>
              </a:rPr>
              <a:t>Eric Keller, Profesor Honorable Emérito,</a:t>
            </a:r>
          </a:p>
          <a:p>
            <a:r>
              <a:rPr lang="es" i="1">
                <a:latin typeface="Helvetica"/>
              </a:rPr>
              <a:t>Universidad de Lausana</a:t>
            </a:r>
            <a:endParaRPr lang="en-US"/>
          </a:p>
        </p:txBody>
      </p:sp>
      <p:pic>
        <p:nvPicPr>
          <p:cNvPr id="5" name="New picture"/>
          <p:cNvPicPr/>
          <p:nvPr/>
        </p:nvPicPr>
        <p:blipFill>
          <a:blip r:embed="rId2"/>
          <a:srcRect/>
          <a:stretch>
            <a:fillRect/>
          </a:stretch>
        </p:blipFill>
        <p:spPr>
          <a:xfrm>
            <a:off x="0" y="2564904"/>
            <a:ext cx="12191979" cy="4293096"/>
          </a:xfrm>
          <a:prstGeom prst="rect">
            <a:avLst/>
          </a:prstGeom>
          <a:ln>
            <a:solidFill>
              <a:schemeClr val="tx2">
                <a:lumMod val="60000"/>
                <a:lumOff val="40000"/>
              </a:schemeClr>
            </a:solidFill>
          </a:ln>
        </p:spPr>
      </p:pic>
    </p:spTree>
    <p:extLst>
      <p:ext uri="{BB962C8B-B14F-4D97-AF65-F5344CB8AC3E}">
        <p14:creationId xmlns:p14="http://schemas.microsoft.com/office/powerpoint/2010/main" val="22994922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 b="1">
                <a:solidFill>
                  <a:srgbClr val="C00000"/>
                </a:solidFill>
                <a:latin typeface="Helvetica"/>
              </a:rPr>
              <a:t>Melodías de segunda fuerza: “Miedo”</a:t>
            </a:r>
          </a:p>
        </p:txBody>
      </p:sp>
      <p:sp>
        <p:nvSpPr>
          <p:cNvPr id="3" name="Content Placeholder 2"/>
          <p:cNvSpPr>
            <a:spLocks noGrp="1"/>
          </p:cNvSpPr>
          <p:nvPr>
            <p:ph idx="1"/>
          </p:nvPr>
        </p:nvSpPr>
        <p:spPr/>
        <p:txBody>
          <a:bodyPr>
            <a:normAutofit fontScale="70000" lnSpcReduction="20000"/>
          </a:bodyPr>
          <a:lstStyle/>
          <a:p>
            <a:pPr>
              <a:buFont typeface="Arial" panose="020B0604020202020204" pitchFamily="34" charset="0"/>
              <a:buChar char="•"/>
            </a:pPr>
            <a:r>
              <a:rPr lang="es" sz="3100" b="1" dirty="0">
                <a:latin typeface="Helvetica"/>
              </a:rPr>
              <a:t>Analizamos todos los eventos que ocuparon </a:t>
            </a:r>
            <a:r>
              <a:rPr lang="es" sz="3100" b="1" dirty="0">
                <a:solidFill>
                  <a:srgbClr val="C00000"/>
                </a:solidFill>
                <a:latin typeface="Helvetica"/>
              </a:rPr>
              <a:t>el segundo lugar </a:t>
            </a:r>
            <a:r>
              <a:rPr lang="es" sz="3100" b="1" dirty="0">
                <a:latin typeface="Helvetica"/>
              </a:rPr>
              <a:t>en los resultados de Vokaturi. En cada una de las cuatro condiciones </a:t>
            </a:r>
            <a:r>
              <a:rPr lang="es" sz="3100" b="1" i="1" dirty="0">
                <a:latin typeface="Helvetica"/>
              </a:rPr>
              <a:t>(Invenciones a dos voces, Invenciones a tres voces, Clave bien temperado, primera y segunda), </a:t>
            </a:r>
            <a:r>
              <a:rPr lang="es" sz="3100" b="1" dirty="0">
                <a:latin typeface="Helvetica"/>
              </a:rPr>
              <a:t>encontramos el segundo ejemplo más fuerte que indicaba </a:t>
            </a:r>
            <a:r>
              <a:rPr lang="es" sz="3100" b="1" dirty="0">
                <a:solidFill>
                  <a:srgbClr val="C00000"/>
                </a:solidFill>
                <a:latin typeface="Helvetica"/>
              </a:rPr>
              <a:t>Miedo </a:t>
            </a:r>
            <a:r>
              <a:rPr lang="es" sz="3100" b="1" dirty="0">
                <a:latin typeface="Helvetica"/>
              </a:rPr>
              <a:t>.</a:t>
            </a:r>
            <a:br>
              <a:rPr lang="en-CA" sz="3100" b="1" dirty="0">
                <a:solidFill>
                  <a:srgbClr val="C00000"/>
                </a:solidFill>
              </a:rPr>
            </a:br>
            <a:endParaRPr lang="en-CA" sz="3100" b="1" dirty="0">
              <a:solidFill>
                <a:srgbClr val="C00000"/>
              </a:solidFill>
            </a:endParaRPr>
          </a:p>
          <a:p>
            <a:pPr>
              <a:buFont typeface="Arial" panose="020B0604020202020204" pitchFamily="34" charset="0"/>
              <a:buChar char="•"/>
            </a:pPr>
            <a:r>
              <a:rPr lang="es" b="1" dirty="0">
                <a:latin typeface="Helvetica"/>
              </a:rPr>
              <a:t>Esto permitió que se manifestaran las siguientes melodías:</a:t>
            </a:r>
            <a:endParaRPr lang="en-CA" dirty="0"/>
          </a:p>
          <a:p>
            <a:pPr>
              <a:buFont typeface="Arial" panose="020B0604020202020204" pitchFamily="34" charset="0"/>
              <a:buChar char="•"/>
            </a:pPr>
            <a:r>
              <a:rPr lang="es" dirty="0">
                <a:latin typeface="Helvetica"/>
              </a:rPr>
              <a:t>Invenciones en dos partes 5/15</a:t>
            </a:r>
          </a:p>
          <a:p>
            <a:pPr>
              <a:buFont typeface="Arial" panose="020B0604020202020204" pitchFamily="34" charset="0"/>
              <a:buChar char="•"/>
            </a:pPr>
            <a:r>
              <a:rPr lang="es" dirty="0">
                <a:latin typeface="Helvetica"/>
              </a:rPr>
              <a:t>Invenciones en tres partes 4/15</a:t>
            </a:r>
          </a:p>
          <a:p>
            <a:pPr>
              <a:buFont typeface="Arial" panose="020B0604020202020204" pitchFamily="34" charset="0"/>
              <a:buChar char="•"/>
            </a:pPr>
            <a:r>
              <a:rPr lang="es" dirty="0">
                <a:latin typeface="Helvetica"/>
              </a:rPr>
              <a:t>El clave bien temperado, primer 19/24</a:t>
            </a:r>
          </a:p>
          <a:p>
            <a:pPr>
              <a:buFont typeface="Arial" panose="020B0604020202020204" pitchFamily="34" charset="0"/>
              <a:buChar char="•"/>
            </a:pPr>
            <a:r>
              <a:rPr lang="es" dirty="0">
                <a:latin typeface="Helvetica"/>
              </a:rPr>
              <a:t>El clave bien temperado, segundo 2/24</a:t>
            </a:r>
          </a:p>
          <a:p>
            <a:pPr>
              <a:buFont typeface="Arial" panose="020B0604020202020204" pitchFamily="34" charset="0"/>
              <a:buChar char="•"/>
            </a:pPr>
            <a:endParaRPr lang="en-CA" b="1" dirty="0"/>
          </a:p>
          <a:p>
            <a:pPr>
              <a:buFont typeface="Arial" panose="020B0604020202020204" pitchFamily="34" charset="0"/>
              <a:buChar char="•"/>
            </a:pPr>
            <a:r>
              <a:rPr lang="es" b="1" dirty="0">
                <a:latin typeface="Helvetica"/>
              </a:rPr>
              <a:t>Tres de estas cuatro condiciones son rápidas y amenazantes.</a:t>
            </a:r>
            <a:r>
              <a:rPr lang="es" dirty="0">
                <a:latin typeface="Helvetica"/>
              </a:rPr>
              <a:t> </a:t>
            </a:r>
          </a:p>
          <a:p>
            <a:pPr>
              <a:buFont typeface="Arial" panose="020B0604020202020204" pitchFamily="34" charset="0"/>
              <a:buChar char="•"/>
            </a:pPr>
            <a:r>
              <a:rPr lang="es" b="1" dirty="0">
                <a:solidFill>
                  <a:srgbClr val="C00000"/>
                </a:solidFill>
                <a:latin typeface="Helvetica"/>
              </a:rPr>
              <a:t>La amenaza se ilustra mejor con esto: </a:t>
            </a:r>
            <a:r>
              <a:rPr lang="es" b="1" i="1" dirty="0">
                <a:solidFill>
                  <a:srgbClr val="C00000"/>
                </a:solidFill>
                <a:latin typeface="Helvetica"/>
              </a:rPr>
              <a:t>El clave bien temperado, segundo 2/24</a:t>
            </a:r>
          </a:p>
        </p:txBody>
      </p:sp>
      <p:pic>
        <p:nvPicPr>
          <p:cNvPr id="5" name="6a Bach_TwoPartInventions_5-pn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rcRect/>
          <a:stretch>
            <a:fillRect/>
          </a:stretch>
        </p:blipFill>
        <p:spPr>
          <a:xfrm>
            <a:off x="4756128" y="3587957"/>
            <a:ext cx="347663" cy="347663"/>
          </a:xfrm>
          <a:prstGeom prst="rect">
            <a:avLst/>
          </a:prstGeom>
        </p:spPr>
      </p:pic>
      <p:pic>
        <p:nvPicPr>
          <p:cNvPr id="6" name="6b Bach_ThreePartInventions_4-pno">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rcRect/>
          <a:stretch>
            <a:fillRect/>
          </a:stretch>
        </p:blipFill>
        <p:spPr>
          <a:xfrm>
            <a:off x="4756128" y="4001294"/>
            <a:ext cx="347662" cy="347663"/>
          </a:xfrm>
          <a:prstGeom prst="rect">
            <a:avLst/>
          </a:prstGeom>
        </p:spPr>
      </p:pic>
      <p:pic>
        <p:nvPicPr>
          <p:cNvPr id="7" name="6c Bach_TheWellTemperedClavier_19-frst">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0"/>
          <a:srcRect/>
          <a:stretch>
            <a:fillRect/>
          </a:stretch>
        </p:blipFill>
        <p:spPr>
          <a:xfrm>
            <a:off x="5922169" y="4250429"/>
            <a:ext cx="347662" cy="347662"/>
          </a:xfrm>
          <a:prstGeom prst="rect">
            <a:avLst/>
          </a:prstGeom>
        </p:spPr>
      </p:pic>
      <p:pic>
        <p:nvPicPr>
          <p:cNvPr id="8" name="6d Bach_TheWellTemperedClavier_2-scnd">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0"/>
          <a:srcRect/>
          <a:stretch>
            <a:fillRect/>
          </a:stretch>
        </p:blipFill>
        <p:spPr>
          <a:xfrm>
            <a:off x="5922169" y="4665559"/>
            <a:ext cx="347662" cy="347663"/>
          </a:xfrm>
          <a:prstGeom prst="rect">
            <a:avLst/>
          </a:prstGeom>
        </p:spPr>
      </p:pic>
      <p:pic>
        <p:nvPicPr>
          <p:cNvPr id="9" name="6d Bach_TheWellTemperedClavier_2-scnd">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0"/>
          <a:srcRect/>
          <a:stretch>
            <a:fillRect/>
          </a:stretch>
        </p:blipFill>
        <p:spPr>
          <a:xfrm>
            <a:off x="10576661" y="5749143"/>
            <a:ext cx="347663" cy="347663"/>
          </a:xfrm>
          <a:prstGeom prst="rect">
            <a:avLst/>
          </a:prstGeom>
        </p:spPr>
      </p:pic>
    </p:spTree>
    <p:extLst>
      <p:ext uri="{BB962C8B-B14F-4D97-AF65-F5344CB8AC3E}">
        <p14:creationId xmlns:p14="http://schemas.microsoft.com/office/powerpoint/2010/main" val="5115119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0616"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0496" fill="hold"/>
                                        <p:tgtEl>
                                          <p:spTgt spid="6"/>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17168" fill="hold"/>
                                        <p:tgtEl>
                                          <p:spTgt spid="7"/>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35696" fill="hold"/>
                                        <p:tgtEl>
                                          <p:spTgt spid="8"/>
                                        </p:tgtEl>
                                      </p:cBhvr>
                                    </p:cmd>
                                  </p:childTnLst>
                                </p:cTn>
                              </p:par>
                            </p:childTnLst>
                          </p:cTn>
                        </p:par>
                      </p:childTnLst>
                    </p:cTn>
                  </p:par>
                  <p:par>
                    <p:cTn id="19" fill="hold">
                      <p:stCondLst>
                        <p:cond delay="indefinite"/>
                      </p:stCondLst>
                      <p:childTnLst>
                        <p:par>
                          <p:cTn id="20" fill="hold">
                            <p:stCondLst>
                              <p:cond delay="0"/>
                            </p:stCondLst>
                            <p:childTnLst>
                              <p:par>
                                <p:cTn id="21" presetID="1" presetClass="mediacall" presetSubtype="0" fill="hold" nodeType="clickEffect">
                                  <p:stCondLst>
                                    <p:cond delay="0"/>
                                  </p:stCondLst>
                                  <p:childTnLst>
                                    <p:cmd type="call" cmd="playFrom(0.0)">
                                      <p:cBhvr>
                                        <p:cTn id="22" dur="135696"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23" restart="whenNotActive" fill="hold" evtFilter="cancelBubble" nodeType="interactiveSeq">
                <p:stCondLst>
                  <p:cond evt="onClick" delay="0">
                    <p:tgtEl>
                      <p:spTgt spid="5"/>
                    </p:tgtEl>
                  </p:cond>
                </p:stCondLst>
                <p:endSync evt="end" delay="0">
                  <p:rtn val="all"/>
                </p:endSync>
                <p:childTnLst>
                  <p:par>
                    <p:cTn id="24" fill="hold">
                      <p:stCondLst>
                        <p:cond delay="0"/>
                      </p:stCondLst>
                      <p:childTnLst>
                        <p:par>
                          <p:cTn id="25" fill="hold">
                            <p:stCondLst>
                              <p:cond delay="0"/>
                            </p:stCondLst>
                            <p:childTnLst>
                              <p:par>
                                <p:cTn id="26" presetID="1" presetClass="mediacall" presetSubtype="0" fill="hold" nodeType="clickEffect">
                                  <p:stCondLst>
                                    <p:cond delay="0"/>
                                  </p:stCondLst>
                                  <p:iterate>
                                    <p:tmPct val="0"/>
                                  </p:iterate>
                                  <p:childTnLst>
                                    <p:cmd type="call" cmd="playFrom(0.0)">
                                      <p:cBhvr>
                                        <p:cTn id="27" dur="110616" fill="hold">
                                          <p:stCondLst>
                                            <p:cond delay="0"/>
                                          </p:stCondLst>
                                        </p:cTn>
                                        <p:tgtEl>
                                          <p:spTgt spid="5"/>
                                        </p:tgtEl>
                                      </p:cBhvr>
                                    </p:cmd>
                                  </p:childTnLst>
                                </p:cTn>
                              </p:par>
                            </p:childTnLst>
                          </p:cTn>
                        </p:par>
                      </p:childTnLst>
                    </p:cTn>
                  </p:par>
                </p:childTnLst>
              </p:cTn>
              <p:nextCondLst>
                <p:cond evt="onClick" delay="0">
                  <p:tgtEl>
                    <p:spTgt spid="5"/>
                  </p:tgtEl>
                </p:cond>
              </p:nextCondLst>
            </p:seq>
            <p:seq concurrent="1" nextAc="seek">
              <p:cTn id="28" restart="whenNotActive" fill="hold" evtFilter="cancelBubble" nodeType="interactiveSeq">
                <p:stCondLst>
                  <p:cond evt="onClick" delay="0">
                    <p:tgtEl>
                      <p:spTgt spid="6"/>
                    </p:tgtEl>
                  </p:cond>
                </p:stCondLst>
                <p:endSync evt="end" delay="0">
                  <p:rtn val="all"/>
                </p:endSync>
                <p:childTnLst>
                  <p:par>
                    <p:cTn id="29" fill="hold">
                      <p:stCondLst>
                        <p:cond delay="0"/>
                      </p:stCondLst>
                      <p:childTnLst>
                        <p:par>
                          <p:cTn id="30" fill="hold">
                            <p:stCondLst>
                              <p:cond delay="0"/>
                            </p:stCondLst>
                            <p:childTnLst>
                              <p:par>
                                <p:cTn id="31" presetID="1" presetClass="mediacall" presetSubtype="0" fill="hold" nodeType="clickEffect">
                                  <p:stCondLst>
                                    <p:cond delay="0"/>
                                  </p:stCondLst>
                                  <p:iterate>
                                    <p:tmPct val="0"/>
                                  </p:iterate>
                                  <p:childTnLst>
                                    <p:cmd type="call" cmd="playFrom(0.0)">
                                      <p:cBhvr>
                                        <p:cTn id="32" dur="80496" fill="hold">
                                          <p:stCondLst>
                                            <p:cond delay="0"/>
                                          </p:stCondLst>
                                        </p:cTn>
                                        <p:tgtEl>
                                          <p:spTgt spid="6"/>
                                        </p:tgtEl>
                                      </p:cBhvr>
                                    </p:cmd>
                                  </p:childTnLst>
                                </p:cTn>
                              </p:par>
                            </p:childTnLst>
                          </p:cTn>
                        </p:par>
                      </p:childTnLst>
                    </p:cTn>
                  </p:par>
                </p:childTnLst>
              </p:cTn>
              <p:nextCondLst>
                <p:cond evt="onClick" delay="0">
                  <p:tgtEl>
                    <p:spTgt spid="6"/>
                  </p:tgtEl>
                </p:cond>
              </p:nextCondLst>
            </p:seq>
            <p:seq concurrent="1" nextAc="seek">
              <p:cTn id="33" restart="whenNotActive" fill="hold" evtFilter="cancelBubble" nodeType="interactiveSeq">
                <p:stCondLst>
                  <p:cond evt="onClick" delay="0">
                    <p:tgtEl>
                      <p:spTgt spid="7"/>
                    </p:tgtEl>
                  </p:cond>
                </p:stCondLst>
                <p:endSync evt="end" delay="0">
                  <p:rtn val="all"/>
                </p:endSync>
                <p:childTnLst>
                  <p:par>
                    <p:cTn id="34" fill="hold">
                      <p:stCondLst>
                        <p:cond delay="0"/>
                      </p:stCondLst>
                      <p:childTnLst>
                        <p:par>
                          <p:cTn id="35" fill="hold">
                            <p:stCondLst>
                              <p:cond delay="0"/>
                            </p:stCondLst>
                            <p:childTnLst>
                              <p:par>
                                <p:cTn id="36" presetID="1" presetClass="mediacall" presetSubtype="0" fill="hold" nodeType="clickEffect">
                                  <p:stCondLst>
                                    <p:cond delay="0"/>
                                  </p:stCondLst>
                                  <p:iterate>
                                    <p:tmPct val="0"/>
                                  </p:iterate>
                                  <p:childTnLst>
                                    <p:cmd type="call" cmd="playFrom(0.0)">
                                      <p:cBhvr>
                                        <p:cTn id="37" fill="hold">
                                          <p:stCondLst>
                                            <p:cond delay="0"/>
                                          </p:stCondLst>
                                        </p:cTn>
                                        <p:tgtEl>
                                          <p:spTgt spid="7"/>
                                        </p:tgtEl>
                                      </p:cBhvr>
                                    </p:cmd>
                                  </p:childTnLst>
                                </p:cTn>
                              </p:par>
                            </p:childTnLst>
                          </p:cTn>
                        </p:par>
                      </p:childTnLst>
                    </p:cTn>
                  </p:par>
                </p:childTnLst>
              </p:cTn>
              <p:nextCondLst>
                <p:cond evt="onClick" delay="0">
                  <p:tgtEl>
                    <p:spTgt spid="7"/>
                  </p:tgtEl>
                </p:cond>
              </p:nextCondLst>
            </p:seq>
            <p:seq concurrent="1" nextAc="seek">
              <p:cTn id="38" restart="whenNotActive" fill="hold" evtFilter="cancelBubble" nodeType="interactiveSeq">
                <p:stCondLst>
                  <p:cond evt="onClick" delay="0">
                    <p:tgtEl>
                      <p:spTgt spid="8"/>
                    </p:tgtEl>
                  </p:cond>
                </p:stCondLst>
                <p:endSync evt="end" delay="0">
                  <p:rtn val="all"/>
                </p:endSync>
                <p:childTnLst>
                  <p:par>
                    <p:cTn id="39" fill="hold">
                      <p:stCondLst>
                        <p:cond delay="0"/>
                      </p:stCondLst>
                      <p:childTnLst>
                        <p:par>
                          <p:cTn id="40" fill="hold">
                            <p:stCondLst>
                              <p:cond delay="0"/>
                            </p:stCondLst>
                            <p:childTnLst>
                              <p:par>
                                <p:cTn id="41" presetID="1" presetClass="mediacall" presetSubtype="0" fill="hold" nodeType="clickEffect">
                                  <p:stCondLst>
                                    <p:cond delay="0"/>
                                  </p:stCondLst>
                                  <p:iterate>
                                    <p:tmPct val="0"/>
                                  </p:iterate>
                                  <p:childTnLst>
                                    <p:cmd type="call" cmd="playFrom(0.0)">
                                      <p:cBhvr>
                                        <p:cTn id="42" fill="hold">
                                          <p:stCondLst>
                                            <p:cond delay="0"/>
                                          </p:stCondLst>
                                        </p:cTn>
                                        <p:tgtEl>
                                          <p:spTgt spid="8"/>
                                        </p:tgtEl>
                                      </p:cBhvr>
                                    </p:cmd>
                                  </p:childTnLst>
                                </p:cTn>
                              </p:par>
                            </p:childTnLst>
                          </p:cTn>
                        </p:par>
                      </p:childTnLst>
                    </p:cTn>
                  </p:par>
                </p:childTnLst>
              </p:cTn>
              <p:nextCondLst>
                <p:cond evt="onClick" delay="0">
                  <p:tgtEl>
                    <p:spTgt spid="8"/>
                  </p:tgtEl>
                </p:cond>
              </p:nextCondLst>
            </p:seq>
            <p:seq concurrent="1" nextAc="seek">
              <p:cTn id="43" restart="whenNotActive" fill="hold" evtFilter="cancelBubble" nodeType="interactiveSeq">
                <p:stCondLst>
                  <p:cond evt="onClick" delay="0">
                    <p:tgtEl>
                      <p:spTgt spid="9"/>
                    </p:tgtEl>
                  </p:cond>
                </p:stCondLst>
                <p:endSync evt="end" delay="0">
                  <p:rtn val="all"/>
                </p:endSync>
                <p:childTnLst>
                  <p:par>
                    <p:cTn id="44" fill="hold">
                      <p:stCondLst>
                        <p:cond delay="0"/>
                      </p:stCondLst>
                      <p:childTnLst>
                        <p:par>
                          <p:cTn id="45" fill="hold">
                            <p:stCondLst>
                              <p:cond delay="0"/>
                            </p:stCondLst>
                            <p:childTnLst>
                              <p:par>
                                <p:cTn id="46" presetID="1" presetClass="mediacall" presetSubtype="0" fill="hold" nodeType="clickEffect">
                                  <p:stCondLst>
                                    <p:cond delay="0"/>
                                  </p:stCondLst>
                                  <p:iterate>
                                    <p:tmPct val="0"/>
                                  </p:iterate>
                                  <p:childTnLst>
                                    <p:cmd type="call" cmd="playFrom(0.0)">
                                      <p:cBhvr>
                                        <p:cTn id="47" fill="hold">
                                          <p:stCondLst>
                                            <p:cond delay="0"/>
                                          </p:stCondLst>
                                        </p:cTn>
                                        <p:tgtEl>
                                          <p:spTgt spid="9"/>
                                        </p:tgtEl>
                                      </p:cBhvr>
                                    </p:cmd>
                                  </p:childTnLst>
                                </p:cTn>
                              </p:par>
                            </p:childTnLst>
                          </p:cTn>
                        </p:par>
                      </p:childTnLst>
                    </p:cTn>
                  </p:par>
                </p:childTnLst>
              </p:cTn>
              <p:nextCondLst>
                <p:cond evt="onClick" delay="0">
                  <p:tgtEl>
                    <p:spTgt spid="9"/>
                  </p:tgtEl>
                </p:cond>
              </p:nextCondLst>
            </p:seq>
            <p:seq concurrent="1" nextAc="seek">
              <p:cTn id="48" restart="whenNotActive" fill="hold" evtFilter="cancelBubble" nodeType="interactiveSeq">
                <p:stCondLst>
                  <p:cond evt="onClick" delay="0">
                    <p:tgtEl>
                      <p:spTgt spid="5"/>
                    </p:tgtEl>
                  </p:cond>
                </p:stCondLst>
                <p:endSync evt="end" delay="0">
                  <p:rtn val="all"/>
                </p:endSync>
                <p:childTnLst>
                  <p:par>
                    <p:cTn id="49" fill="hold">
                      <p:stCondLst>
                        <p:cond delay="0"/>
                      </p:stCondLst>
                      <p:childTnLst>
                        <p:par>
                          <p:cTn id="50" fill="hold">
                            <p:stCondLst>
                              <p:cond delay="0"/>
                            </p:stCondLst>
                            <p:childTnLst>
                              <p:par>
                                <p:cTn id="51" presetID="1" presetClass="mediacall" presetSubtype="0" fill="hold" nodeType="clickEffect">
                                  <p:stCondLst>
                                    <p:cond delay="0"/>
                                  </p:stCondLst>
                                  <p:iterate>
                                    <p:tmPct val="0"/>
                                  </p:iterate>
                                  <p:childTnLst>
                                    <p:cmd type="call" cmd="playFrom(0.0)">
                                      <p:cBhvr>
                                        <p:cTn id="52" dur="110616" fill="hold">
                                          <p:stCondLst>
                                            <p:cond delay="0"/>
                                          </p:stCondLst>
                                        </p:cTn>
                                        <p:tgtEl>
                                          <p:spTgt spid="5"/>
                                        </p:tgtEl>
                                      </p:cBhvr>
                                    </p:cmd>
                                  </p:childTnLst>
                                </p:cTn>
                              </p:par>
                            </p:childTnLst>
                          </p:cTn>
                        </p:par>
                      </p:childTnLst>
                    </p:cTn>
                  </p:par>
                </p:childTnLst>
              </p:cTn>
              <p:nextCondLst>
                <p:cond evt="onClick" delay="0">
                  <p:tgtEl>
                    <p:spTgt spid="5"/>
                  </p:tgtEl>
                </p:cond>
              </p:nextCondLst>
            </p:seq>
            <p:seq concurrent="1" nextAc="seek">
              <p:cTn id="53" restart="whenNotActive" fill="hold" evtFilter="cancelBubble" nodeType="interactiveSeq">
                <p:stCondLst>
                  <p:cond evt="onClick" delay="0">
                    <p:tgtEl>
                      <p:spTgt spid="6"/>
                    </p:tgtEl>
                  </p:cond>
                </p:stCondLst>
                <p:endSync evt="end" delay="0">
                  <p:rtn val="all"/>
                </p:endSync>
                <p:childTnLst>
                  <p:par>
                    <p:cTn id="54" fill="hold">
                      <p:stCondLst>
                        <p:cond delay="0"/>
                      </p:stCondLst>
                      <p:childTnLst>
                        <p:par>
                          <p:cTn id="55" fill="hold">
                            <p:stCondLst>
                              <p:cond delay="0"/>
                            </p:stCondLst>
                            <p:childTnLst>
                              <p:par>
                                <p:cTn id="56" presetID="1" presetClass="mediacall" presetSubtype="0" fill="hold" nodeType="clickEffect">
                                  <p:stCondLst>
                                    <p:cond delay="0"/>
                                  </p:stCondLst>
                                  <p:iterate>
                                    <p:tmPct val="0"/>
                                  </p:iterate>
                                  <p:childTnLst>
                                    <p:cmd type="call" cmd="playFrom(0.0)">
                                      <p:cBhvr>
                                        <p:cTn id="57" dur="80496" fill="hold">
                                          <p:stCondLst>
                                            <p:cond delay="0"/>
                                          </p:stCondLst>
                                        </p:cTn>
                                        <p:tgtEl>
                                          <p:spTgt spid="6"/>
                                        </p:tgtEl>
                                      </p:cBhvr>
                                    </p:cmd>
                                  </p:childTnLst>
                                </p:cTn>
                              </p:par>
                            </p:childTnLst>
                          </p:cTn>
                        </p:par>
                      </p:childTnLst>
                    </p:cTn>
                  </p:par>
                </p:childTnLst>
              </p:cTn>
              <p:nextCondLst>
                <p:cond evt="onClick" delay="0">
                  <p:tgtEl>
                    <p:spTgt spid="6"/>
                  </p:tgtEl>
                </p:cond>
              </p:nextCondLst>
            </p:seq>
            <p:seq concurrent="1" nextAc="seek">
              <p:cTn id="58" restart="whenNotActive" fill="hold" evtFilter="cancelBubble" nodeType="interactiveSeq">
                <p:stCondLst>
                  <p:cond evt="onClick" delay="0">
                    <p:tgtEl>
                      <p:spTgt spid="7"/>
                    </p:tgtEl>
                  </p:cond>
                </p:stCondLst>
                <p:endSync evt="end" delay="0">
                  <p:rtn val="all"/>
                </p:endSync>
                <p:childTnLst>
                  <p:par>
                    <p:cTn id="59" fill="hold">
                      <p:stCondLst>
                        <p:cond delay="0"/>
                      </p:stCondLst>
                      <p:childTnLst>
                        <p:par>
                          <p:cTn id="60" fill="hold">
                            <p:stCondLst>
                              <p:cond delay="0"/>
                            </p:stCondLst>
                            <p:childTnLst>
                              <p:par>
                                <p:cTn id="61" presetID="1" presetClass="mediacall" presetSubtype="0" fill="hold" nodeType="clickEffect">
                                  <p:stCondLst>
                                    <p:cond delay="0"/>
                                  </p:stCondLst>
                                  <p:iterate>
                                    <p:tmPct val="0"/>
                                  </p:iterate>
                                  <p:childTnLst>
                                    <p:cmd type="call" cmd="playFrom(0.0)">
                                      <p:cBhvr>
                                        <p:cTn id="62" fill="hold">
                                          <p:stCondLst>
                                            <p:cond delay="0"/>
                                          </p:stCondLst>
                                        </p:cTn>
                                        <p:tgtEl>
                                          <p:spTgt spid="7"/>
                                        </p:tgtEl>
                                      </p:cBhvr>
                                    </p:cmd>
                                  </p:childTnLst>
                                </p:cTn>
                              </p:par>
                            </p:childTnLst>
                          </p:cTn>
                        </p:par>
                      </p:childTnLst>
                    </p:cTn>
                  </p:par>
                </p:childTnLst>
              </p:cTn>
              <p:nextCondLst>
                <p:cond evt="onClick" delay="0">
                  <p:tgtEl>
                    <p:spTgt spid="7"/>
                  </p:tgtEl>
                </p:cond>
              </p:nextCondLst>
            </p:seq>
            <p:seq concurrent="1" nextAc="seek">
              <p:cTn id="63" restart="whenNotActive" fill="hold" evtFilter="cancelBubble" nodeType="interactiveSeq">
                <p:stCondLst>
                  <p:cond evt="onClick" delay="0">
                    <p:tgtEl>
                      <p:spTgt spid="8"/>
                    </p:tgtEl>
                  </p:cond>
                </p:stCondLst>
                <p:endSync evt="end" delay="0">
                  <p:rtn val="all"/>
                </p:endSync>
                <p:childTnLst>
                  <p:par>
                    <p:cTn id="64" fill="hold">
                      <p:stCondLst>
                        <p:cond delay="0"/>
                      </p:stCondLst>
                      <p:childTnLst>
                        <p:par>
                          <p:cTn id="65" fill="hold">
                            <p:stCondLst>
                              <p:cond delay="0"/>
                            </p:stCondLst>
                            <p:childTnLst>
                              <p:par>
                                <p:cTn id="66" presetID="1" presetClass="mediacall" presetSubtype="0" fill="hold" nodeType="clickEffect">
                                  <p:stCondLst>
                                    <p:cond delay="0"/>
                                  </p:stCondLst>
                                  <p:iterate>
                                    <p:tmPct val="0"/>
                                  </p:iterate>
                                  <p:childTnLst>
                                    <p:cmd type="call" cmd="playFrom(0.0)">
                                      <p:cBhvr>
                                        <p:cTn id="67" fill="hold">
                                          <p:stCondLst>
                                            <p:cond delay="0"/>
                                          </p:stCondLst>
                                        </p:cTn>
                                        <p:tgtEl>
                                          <p:spTgt spid="8"/>
                                        </p:tgtEl>
                                      </p:cBhvr>
                                    </p:cmd>
                                  </p:childTnLst>
                                </p:cTn>
                              </p:par>
                            </p:childTnLst>
                          </p:cTn>
                        </p:par>
                      </p:childTnLst>
                    </p:cTn>
                  </p:par>
                </p:childTnLst>
              </p:cTn>
              <p:nextCondLst>
                <p:cond evt="onClick" delay="0">
                  <p:tgtEl>
                    <p:spTgt spid="8"/>
                  </p:tgtEl>
                </p:cond>
              </p:nextCondLst>
            </p:seq>
            <p:seq concurrent="1" nextAc="seek">
              <p:cTn id="68" restart="whenNotActive" fill="hold" evtFilter="cancelBubble" nodeType="interactiveSeq">
                <p:stCondLst>
                  <p:cond evt="onClick" delay="0">
                    <p:tgtEl>
                      <p:spTgt spid="9"/>
                    </p:tgtEl>
                  </p:cond>
                </p:stCondLst>
                <p:endSync evt="end" delay="0">
                  <p:rtn val="all"/>
                </p:endSync>
                <p:childTnLst>
                  <p:par>
                    <p:cTn id="69" fill="hold">
                      <p:stCondLst>
                        <p:cond delay="0"/>
                      </p:stCondLst>
                      <p:childTnLst>
                        <p:par>
                          <p:cTn id="70" fill="hold">
                            <p:stCondLst>
                              <p:cond delay="0"/>
                            </p:stCondLst>
                            <p:childTnLst>
                              <p:par>
                                <p:cTn id="71" presetID="1" presetClass="mediacall" presetSubtype="0" fill="hold" nodeType="clickEffect">
                                  <p:stCondLst>
                                    <p:cond delay="0"/>
                                  </p:stCondLst>
                                  <p:iterate>
                                    <p:tmPct val="0"/>
                                  </p:iterate>
                                  <p:childTnLst>
                                    <p:cmd type="call" cmd="playFrom(0.0)">
                                      <p:cBhvr>
                                        <p:cTn id="72" fill="hold">
                                          <p:stCondLst>
                                            <p:cond delay="0"/>
                                          </p:stCondLst>
                                        </p:cTn>
                                        <p:tgtEl>
                                          <p:spTgt spid="9"/>
                                        </p:tgtEl>
                                      </p:cBhvr>
                                    </p:cmd>
                                  </p:childTnLst>
                                </p:cTn>
                              </p:par>
                            </p:childTnLst>
                          </p:cTn>
                        </p:par>
                      </p:childTnLst>
                    </p:cTn>
                  </p:par>
                </p:childTnLst>
              </p:cTn>
              <p:nextCondLst>
                <p:cond evt="onClick" delay="0">
                  <p:tgtEl>
                    <p:spTgt spid="9"/>
                  </p:tgtEl>
                </p:cond>
              </p:nextCondLst>
            </p:seq>
            <p:seq concurrent="1" nextAc="seek">
              <p:cTn id="73" restart="whenNotActive" fill="hold" evtFilter="cancelBubble" nodeType="interactiveSeq">
                <p:stCondLst>
                  <p:cond evt="onClick" delay="0">
                    <p:tgtEl>
                      <p:spTgt spid="5"/>
                    </p:tgtEl>
                  </p:cond>
                </p:stCondLst>
                <p:endSync evt="end" delay="0">
                  <p:rtn val="all"/>
                </p:endSync>
                <p:childTnLst>
                  <p:par>
                    <p:cTn id="74" fill="hold">
                      <p:stCondLst>
                        <p:cond delay="0"/>
                      </p:stCondLst>
                      <p:childTnLst>
                        <p:par>
                          <p:cTn id="75" fill="hold">
                            <p:stCondLst>
                              <p:cond delay="0"/>
                            </p:stCondLst>
                            <p:childTnLst>
                              <p:par>
                                <p:cTn id="76" presetID="1" presetClass="mediacall" presetSubtype="0" fill="hold" nodeType="clickEffect">
                                  <p:stCondLst>
                                    <p:cond delay="0"/>
                                  </p:stCondLst>
                                  <p:iterate>
                                    <p:tmPct val="0"/>
                                  </p:iterate>
                                  <p:childTnLst>
                                    <p:cmd type="call" cmd="playFrom(0.0)">
                                      <p:cBhvr>
                                        <p:cTn id="77" dur="110616" fill="hold">
                                          <p:stCondLst>
                                            <p:cond delay="0"/>
                                          </p:stCondLst>
                                        </p:cTn>
                                        <p:tgtEl>
                                          <p:spTgt spid="5"/>
                                        </p:tgtEl>
                                      </p:cBhvr>
                                    </p:cmd>
                                  </p:childTnLst>
                                </p:cTn>
                              </p:par>
                            </p:childTnLst>
                          </p:cTn>
                        </p:par>
                      </p:childTnLst>
                    </p:cTn>
                  </p:par>
                </p:childTnLst>
              </p:cTn>
              <p:nextCondLst>
                <p:cond evt="onClick" delay="0">
                  <p:tgtEl>
                    <p:spTgt spid="5"/>
                  </p:tgtEl>
                </p:cond>
              </p:nextCondLst>
            </p:seq>
            <p:seq concurrent="1" nextAc="seek">
              <p:cTn id="78" restart="whenNotActive" fill="hold" evtFilter="cancelBubble" nodeType="interactiveSeq">
                <p:stCondLst>
                  <p:cond evt="onClick" delay="0">
                    <p:tgtEl>
                      <p:spTgt spid="6"/>
                    </p:tgtEl>
                  </p:cond>
                </p:stCondLst>
                <p:endSync evt="end" delay="0">
                  <p:rtn val="all"/>
                </p:endSync>
                <p:childTnLst>
                  <p:par>
                    <p:cTn id="79" fill="hold">
                      <p:stCondLst>
                        <p:cond delay="0"/>
                      </p:stCondLst>
                      <p:childTnLst>
                        <p:par>
                          <p:cTn id="80" fill="hold">
                            <p:stCondLst>
                              <p:cond delay="0"/>
                            </p:stCondLst>
                            <p:childTnLst>
                              <p:par>
                                <p:cTn id="81" presetID="1" presetClass="mediacall" presetSubtype="0" fill="hold" nodeType="clickEffect">
                                  <p:stCondLst>
                                    <p:cond delay="0"/>
                                  </p:stCondLst>
                                  <p:iterate>
                                    <p:tmPct val="0"/>
                                  </p:iterate>
                                  <p:childTnLst>
                                    <p:cmd type="call" cmd="playFrom(0.0)">
                                      <p:cBhvr>
                                        <p:cTn id="82" dur="80496" fill="hold">
                                          <p:stCondLst>
                                            <p:cond delay="0"/>
                                          </p:stCondLst>
                                        </p:cTn>
                                        <p:tgtEl>
                                          <p:spTgt spid="6"/>
                                        </p:tgtEl>
                                      </p:cBhvr>
                                    </p:cmd>
                                  </p:childTnLst>
                                </p:cTn>
                              </p:par>
                            </p:childTnLst>
                          </p:cTn>
                        </p:par>
                      </p:childTnLst>
                    </p:cTn>
                  </p:par>
                </p:childTnLst>
              </p:cTn>
              <p:nextCondLst>
                <p:cond evt="onClick" delay="0">
                  <p:tgtEl>
                    <p:spTgt spid="6"/>
                  </p:tgtEl>
                </p:cond>
              </p:nextCondLst>
            </p:seq>
            <p:seq concurrent="1" nextAc="seek">
              <p:cTn id="83" restart="whenNotActive" fill="hold" evtFilter="cancelBubble" nodeType="interactiveSeq">
                <p:stCondLst>
                  <p:cond evt="onClick" delay="0">
                    <p:tgtEl>
                      <p:spTgt spid="7"/>
                    </p:tgtEl>
                  </p:cond>
                </p:stCondLst>
                <p:endSync evt="end" delay="0">
                  <p:rtn val="all"/>
                </p:endSync>
                <p:childTnLst>
                  <p:par>
                    <p:cTn id="84" fill="hold">
                      <p:stCondLst>
                        <p:cond delay="0"/>
                      </p:stCondLst>
                      <p:childTnLst>
                        <p:par>
                          <p:cTn id="85" fill="hold">
                            <p:stCondLst>
                              <p:cond delay="0"/>
                            </p:stCondLst>
                            <p:childTnLst>
                              <p:par>
                                <p:cTn id="86" presetID="1" presetClass="mediacall" presetSubtype="0" fill="hold" nodeType="clickEffect">
                                  <p:stCondLst>
                                    <p:cond delay="0"/>
                                  </p:stCondLst>
                                  <p:iterate>
                                    <p:tmPct val="0"/>
                                  </p:iterate>
                                  <p:childTnLst>
                                    <p:cmd type="call" cmd="playFrom(0.0)">
                                      <p:cBhvr>
                                        <p:cTn id="87" fill="hold">
                                          <p:stCondLst>
                                            <p:cond delay="0"/>
                                          </p:stCondLst>
                                        </p:cTn>
                                        <p:tgtEl>
                                          <p:spTgt spid="7"/>
                                        </p:tgtEl>
                                      </p:cBhvr>
                                    </p:cmd>
                                  </p:childTnLst>
                                </p:cTn>
                              </p:par>
                            </p:childTnLst>
                          </p:cTn>
                        </p:par>
                      </p:childTnLst>
                    </p:cTn>
                  </p:par>
                </p:childTnLst>
              </p:cTn>
              <p:nextCondLst>
                <p:cond evt="onClick" delay="0">
                  <p:tgtEl>
                    <p:spTgt spid="7"/>
                  </p:tgtEl>
                </p:cond>
              </p:nextCondLst>
            </p:seq>
            <p:seq concurrent="1" nextAc="seek">
              <p:cTn id="88" restart="whenNotActive" fill="hold" evtFilter="cancelBubble" nodeType="interactiveSeq">
                <p:stCondLst>
                  <p:cond evt="onClick" delay="0">
                    <p:tgtEl>
                      <p:spTgt spid="8"/>
                    </p:tgtEl>
                  </p:cond>
                </p:stCondLst>
                <p:endSync evt="end" delay="0">
                  <p:rtn val="all"/>
                </p:endSync>
                <p:childTnLst>
                  <p:par>
                    <p:cTn id="89" fill="hold">
                      <p:stCondLst>
                        <p:cond delay="0"/>
                      </p:stCondLst>
                      <p:childTnLst>
                        <p:par>
                          <p:cTn id="90" fill="hold">
                            <p:stCondLst>
                              <p:cond delay="0"/>
                            </p:stCondLst>
                            <p:childTnLst>
                              <p:par>
                                <p:cTn id="91" presetID="1" presetClass="mediacall" presetSubtype="0" fill="hold" nodeType="clickEffect">
                                  <p:stCondLst>
                                    <p:cond delay="0"/>
                                  </p:stCondLst>
                                  <p:iterate>
                                    <p:tmPct val="0"/>
                                  </p:iterate>
                                  <p:childTnLst>
                                    <p:cmd type="call" cmd="playFrom(0.0)">
                                      <p:cBhvr>
                                        <p:cTn id="92" fill="hold">
                                          <p:stCondLst>
                                            <p:cond delay="0"/>
                                          </p:stCondLst>
                                        </p:cTn>
                                        <p:tgtEl>
                                          <p:spTgt spid="8"/>
                                        </p:tgtEl>
                                      </p:cBhvr>
                                    </p:cmd>
                                  </p:childTnLst>
                                </p:cTn>
                              </p:par>
                            </p:childTnLst>
                          </p:cTn>
                        </p:par>
                      </p:childTnLst>
                    </p:cTn>
                  </p:par>
                </p:childTnLst>
              </p:cTn>
              <p:nextCondLst>
                <p:cond evt="onClick" delay="0">
                  <p:tgtEl>
                    <p:spTgt spid="8"/>
                  </p:tgtEl>
                </p:cond>
              </p:nextCondLst>
            </p:seq>
            <p:seq concurrent="1" nextAc="seek">
              <p:cTn id="93" restart="whenNotActive" fill="hold" evtFilter="cancelBubble" nodeType="interactiveSeq">
                <p:stCondLst>
                  <p:cond evt="onClick" delay="0">
                    <p:tgtEl>
                      <p:spTgt spid="9"/>
                    </p:tgtEl>
                  </p:cond>
                </p:stCondLst>
                <p:endSync evt="end" delay="0">
                  <p:rtn val="all"/>
                </p:endSync>
                <p:childTnLst>
                  <p:par>
                    <p:cTn id="94" fill="hold">
                      <p:stCondLst>
                        <p:cond delay="0"/>
                      </p:stCondLst>
                      <p:childTnLst>
                        <p:par>
                          <p:cTn id="95" fill="hold">
                            <p:stCondLst>
                              <p:cond delay="0"/>
                            </p:stCondLst>
                            <p:childTnLst>
                              <p:par>
                                <p:cTn id="96" presetID="1" presetClass="mediacall" presetSubtype="0" fill="hold" nodeType="clickEffect">
                                  <p:stCondLst>
                                    <p:cond delay="0"/>
                                  </p:stCondLst>
                                  <p:iterate>
                                    <p:tmPct val="0"/>
                                  </p:iterate>
                                  <p:childTnLst>
                                    <p:cmd type="call" cmd="playFrom(0.0)">
                                      <p:cBhvr>
                                        <p:cTn id="97" fill="hold">
                                          <p:stCondLst>
                                            <p:cond delay="0"/>
                                          </p:stCondLst>
                                        </p:cTn>
                                        <p:tgtEl>
                                          <p:spTgt spid="9"/>
                                        </p:tgtEl>
                                      </p:cBhvr>
                                    </p:cmd>
                                  </p:childTnLst>
                                </p:cTn>
                              </p:par>
                            </p:childTnLst>
                          </p:cTn>
                        </p:par>
                      </p:childTnLst>
                    </p:cTn>
                  </p:par>
                </p:childTnLst>
              </p:cTn>
              <p:nextCondLst>
                <p:cond evt="onClick" delay="0">
                  <p:tgtEl>
                    <p:spTgt spid="9"/>
                  </p:tgtEl>
                </p:cond>
              </p:nextCondLst>
            </p:seq>
            <p:seq concurrent="1" nextAc="seek">
              <p:cTn id="98" restart="whenNotActive" fill="hold" evtFilter="cancelBubble" nodeType="interactiveSeq">
                <p:stCondLst>
                  <p:cond evt="onClick" delay="0">
                    <p:tgtEl>
                      <p:spTgt spid="5"/>
                    </p:tgtEl>
                  </p:cond>
                </p:stCondLst>
                <p:endSync evt="end" delay="0">
                  <p:rtn val="all"/>
                </p:endSync>
                <p:iterate>
                  <p:tmPct val="0"/>
                </p:iterate>
                <p:childTnLst>
                  <p:par>
                    <p:cTn id="99" fill="hold">
                      <p:stCondLst>
                        <p:cond delay="0"/>
                      </p:stCondLst>
                      <p:iterate>
                        <p:tmPct val="0"/>
                      </p:iterate>
                      <p:childTnLst>
                        <p:par>
                          <p:cTn id="100" fill="hold">
                            <p:stCondLst>
                              <p:cond delay="0"/>
                            </p:stCondLst>
                            <p:iterate>
                              <p:tmPct val="0"/>
                            </p:iterate>
                            <p:childTnLst>
                              <p:par>
                                <p:cTn id="101" presetID="1" presetClass="mediacall" presetSubtype="1" fill="hold" nodeType="clickEffect">
                                  <p:stCondLst>
                                    <p:cond delay="0"/>
                                  </p:stCondLst>
                                  <p:iterate>
                                    <p:tmPct val="0"/>
                                  </p:iterate>
                                  <p:childTnLst>
                                    <p:cmd type="call" cmd="playFrom(0.0)">
                                      <p:cBhvr>
                                        <p:cTn id="102" dur="110616" fill="hold">
                                          <p:stCondLst>
                                            <p:cond delay="0"/>
                                          </p:stCondLst>
                                          <p:iterate>
                                            <p:tmPct val="0"/>
                                          </p:iterate>
                                        </p:cTn>
                                        <p:tgtEl>
                                          <p:spTgt spid="5"/>
                                        </p:tgtEl>
                                      </p:cBhvr>
                                    </p:cmd>
                                  </p:childTnLst>
                                </p:cTn>
                              </p:par>
                            </p:childTnLst>
                          </p:cTn>
                        </p:par>
                      </p:childTnLst>
                    </p:cTn>
                  </p:par>
                </p:childTnLst>
              </p:cTn>
              <p:nextCondLst>
                <p:cond evt="onClick" delay="0">
                  <p:tgtEl>
                    <p:spTgt spid="5"/>
                  </p:tgtEl>
                </p:cond>
              </p:nextCondLst>
            </p:seq>
            <p:audio>
              <p:cMediaNode vol="80000">
                <p:cTn id="103"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seq concurrent="1" nextAc="seek">
              <p:cTn id="104" restart="whenNotActive" fill="hold" evtFilter="cancelBubble" nodeType="interactiveSeq">
                <p:stCondLst>
                  <p:cond evt="onClick" delay="0">
                    <p:tgtEl>
                      <p:spTgt spid="6"/>
                    </p:tgtEl>
                  </p:cond>
                </p:stCondLst>
                <p:endSync evt="end" delay="0">
                  <p:rtn val="all"/>
                </p:endSync>
                <p:iterate>
                  <p:tmPct val="0"/>
                </p:iterate>
                <p:childTnLst>
                  <p:par>
                    <p:cTn id="105" fill="hold">
                      <p:stCondLst>
                        <p:cond delay="0"/>
                      </p:stCondLst>
                      <p:iterate>
                        <p:tmPct val="0"/>
                      </p:iterate>
                      <p:childTnLst>
                        <p:par>
                          <p:cTn id="106" fill="hold">
                            <p:stCondLst>
                              <p:cond delay="0"/>
                            </p:stCondLst>
                            <p:iterate>
                              <p:tmPct val="0"/>
                            </p:iterate>
                            <p:childTnLst>
                              <p:par>
                                <p:cTn id="107" presetID="1" presetClass="mediacall" presetSubtype="1" fill="hold" nodeType="clickEffect">
                                  <p:stCondLst>
                                    <p:cond delay="0"/>
                                  </p:stCondLst>
                                  <p:iterate>
                                    <p:tmPct val="0"/>
                                  </p:iterate>
                                  <p:childTnLst>
                                    <p:cmd type="call" cmd="playFrom(0.0)">
                                      <p:cBhvr>
                                        <p:cTn id="108" dur="80496" fill="hold">
                                          <p:stCondLst>
                                            <p:cond delay="0"/>
                                          </p:stCondLst>
                                          <p:iterate>
                                            <p:tmPct val="0"/>
                                          </p:iterate>
                                        </p:cTn>
                                        <p:tgtEl>
                                          <p:spTgt spid="6"/>
                                        </p:tgtEl>
                                      </p:cBhvr>
                                    </p:cmd>
                                  </p:childTnLst>
                                </p:cTn>
                              </p:par>
                            </p:childTnLst>
                          </p:cTn>
                        </p:par>
                      </p:childTnLst>
                    </p:cTn>
                  </p:par>
                </p:childTnLst>
              </p:cTn>
              <p:nextCondLst>
                <p:cond evt="onClick" delay="0">
                  <p:tgtEl>
                    <p:spTgt spid="6"/>
                  </p:tgtEl>
                </p:cond>
              </p:nextCondLst>
            </p:seq>
            <p:audio>
              <p:cMediaNode vol="80000">
                <p:cTn id="109"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seq concurrent="1" nextAc="seek">
              <p:cTn id="110" restart="whenNotActive" fill="hold" evtFilter="cancelBubble" nodeType="interactiveSeq">
                <p:stCondLst>
                  <p:cond evt="onClick" delay="0">
                    <p:tgtEl>
                      <p:spTgt spid="7"/>
                    </p:tgtEl>
                  </p:cond>
                </p:stCondLst>
                <p:endSync evt="end" delay="0">
                  <p:rtn val="all"/>
                </p:endSync>
                <p:iterate>
                  <p:tmPct val="0"/>
                </p:iterate>
                <p:childTnLst>
                  <p:par>
                    <p:cTn id="111" fill="hold">
                      <p:stCondLst>
                        <p:cond delay="0"/>
                      </p:stCondLst>
                      <p:iterate>
                        <p:tmPct val="0"/>
                      </p:iterate>
                      <p:childTnLst>
                        <p:par>
                          <p:cTn id="112" fill="hold">
                            <p:stCondLst>
                              <p:cond delay="0"/>
                            </p:stCondLst>
                            <p:iterate>
                              <p:tmPct val="0"/>
                            </p:iterate>
                            <p:childTnLst>
                              <p:par>
                                <p:cTn id="113" presetID="1" presetClass="mediacall" presetSubtype="1" fill="hold" nodeType="clickEffect">
                                  <p:stCondLst>
                                    <p:cond delay="0"/>
                                  </p:stCondLst>
                                  <p:iterate>
                                    <p:tmPct val="0"/>
                                  </p:iterate>
                                  <p:childTnLst>
                                    <p:cmd type="call" cmd="playFrom(0.0)">
                                      <p:cBhvr>
                                        <p:cTn id="114" fill="hold">
                                          <p:stCondLst>
                                            <p:cond delay="0"/>
                                          </p:stCondLst>
                                          <p:iterate>
                                            <p:tmPct val="0"/>
                                          </p:iterate>
                                        </p:cTn>
                                        <p:tgtEl>
                                          <p:spTgt spid="7"/>
                                        </p:tgtEl>
                                      </p:cBhvr>
                                    </p:cmd>
                                  </p:childTnLst>
                                </p:cTn>
                              </p:par>
                            </p:childTnLst>
                          </p:cTn>
                        </p:par>
                      </p:childTnLst>
                    </p:cTn>
                  </p:par>
                </p:childTnLst>
              </p:cTn>
              <p:nextCondLst>
                <p:cond evt="onClick" delay="0">
                  <p:tgtEl>
                    <p:spTgt spid="7"/>
                  </p:tgtEl>
                </p:cond>
              </p:nextCondLst>
            </p:seq>
            <p:audio>
              <p:cMediaNode vol="80000">
                <p:cTn id="115"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seq concurrent="1" nextAc="seek">
              <p:cTn id="116" restart="whenNotActive" fill="hold" evtFilter="cancelBubble" nodeType="interactiveSeq">
                <p:stCondLst>
                  <p:cond evt="onClick" delay="0">
                    <p:tgtEl>
                      <p:spTgt spid="8"/>
                    </p:tgtEl>
                  </p:cond>
                </p:stCondLst>
                <p:endSync evt="end" delay="0">
                  <p:rtn val="all"/>
                </p:endSync>
                <p:iterate>
                  <p:tmPct val="0"/>
                </p:iterate>
                <p:childTnLst>
                  <p:par>
                    <p:cTn id="117" fill="hold">
                      <p:stCondLst>
                        <p:cond delay="0"/>
                      </p:stCondLst>
                      <p:iterate>
                        <p:tmPct val="0"/>
                      </p:iterate>
                      <p:childTnLst>
                        <p:par>
                          <p:cTn id="118" fill="hold">
                            <p:stCondLst>
                              <p:cond delay="0"/>
                            </p:stCondLst>
                            <p:iterate>
                              <p:tmPct val="0"/>
                            </p:iterate>
                            <p:childTnLst>
                              <p:par>
                                <p:cTn id="119" presetID="1" presetClass="mediacall" presetSubtype="1" fill="hold" nodeType="clickEffect">
                                  <p:stCondLst>
                                    <p:cond delay="0"/>
                                  </p:stCondLst>
                                  <p:iterate>
                                    <p:tmPct val="0"/>
                                  </p:iterate>
                                  <p:childTnLst>
                                    <p:cmd type="call" cmd="playFrom(0.0)">
                                      <p:cBhvr>
                                        <p:cTn id="120" fill="hold">
                                          <p:stCondLst>
                                            <p:cond delay="0"/>
                                          </p:stCondLst>
                                          <p:iterate>
                                            <p:tmPct val="0"/>
                                          </p:iterate>
                                        </p:cTn>
                                        <p:tgtEl>
                                          <p:spTgt spid="8"/>
                                        </p:tgtEl>
                                      </p:cBhvr>
                                    </p:cmd>
                                  </p:childTnLst>
                                </p:cTn>
                              </p:par>
                            </p:childTnLst>
                          </p:cTn>
                        </p:par>
                      </p:childTnLst>
                    </p:cTn>
                  </p:par>
                </p:childTnLst>
              </p:cTn>
              <p:nextCondLst>
                <p:cond evt="onClick" delay="0">
                  <p:tgtEl>
                    <p:spTgt spid="8"/>
                  </p:tgtEl>
                </p:cond>
              </p:nextCondLst>
            </p:seq>
            <p:audio>
              <p:cMediaNode vol="80000">
                <p:cTn id="121"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seq concurrent="1" nextAc="seek">
              <p:cTn id="122" restart="whenNotActive" fill="hold" evtFilter="cancelBubble" nodeType="interactiveSeq">
                <p:stCondLst>
                  <p:cond evt="onClick" delay="0">
                    <p:tgtEl>
                      <p:spTgt spid="9"/>
                    </p:tgtEl>
                  </p:cond>
                </p:stCondLst>
                <p:endSync evt="end" delay="0">
                  <p:rtn val="all"/>
                </p:endSync>
                <p:iterate>
                  <p:tmPct val="0"/>
                </p:iterate>
                <p:childTnLst>
                  <p:par>
                    <p:cTn id="123" fill="hold">
                      <p:stCondLst>
                        <p:cond delay="0"/>
                      </p:stCondLst>
                      <p:iterate>
                        <p:tmPct val="0"/>
                      </p:iterate>
                      <p:childTnLst>
                        <p:par>
                          <p:cTn id="124" fill="hold">
                            <p:stCondLst>
                              <p:cond delay="0"/>
                            </p:stCondLst>
                            <p:iterate>
                              <p:tmPct val="0"/>
                            </p:iterate>
                            <p:childTnLst>
                              <p:par>
                                <p:cTn id="125" presetID="1" presetClass="mediacall" presetSubtype="1" fill="hold" nodeType="clickEffect">
                                  <p:stCondLst>
                                    <p:cond delay="0"/>
                                  </p:stCondLst>
                                  <p:iterate>
                                    <p:tmPct val="0"/>
                                  </p:iterate>
                                  <p:childTnLst>
                                    <p:cmd type="call" cmd="playFrom(0.0)">
                                      <p:cBhvr>
                                        <p:cTn id="126" fill="hold">
                                          <p:stCondLst>
                                            <p:cond delay="0"/>
                                          </p:stCondLst>
                                          <p:iterate>
                                            <p:tmPct val="0"/>
                                          </p:iterate>
                                        </p:cTn>
                                        <p:tgtEl>
                                          <p:spTgt spid="9"/>
                                        </p:tgtEl>
                                      </p:cBhvr>
                                    </p:cmd>
                                  </p:childTnLst>
                                </p:cTn>
                              </p:par>
                            </p:childTnLst>
                          </p:cTn>
                        </p:par>
                      </p:childTnLst>
                    </p:cTn>
                  </p:par>
                </p:childTnLst>
              </p:cTn>
              <p:nextCondLst>
                <p:cond evt="onClick" delay="0">
                  <p:tgtEl>
                    <p:spTgt spid="9"/>
                  </p:tgtEl>
                </p:cond>
              </p:nextCondLst>
            </p:seq>
            <p:audio>
              <p:cMediaNode vol="80000">
                <p:cTn id="12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
                <a:solidFill>
                  <a:srgbClr val="C00000"/>
                </a:solidFill>
                <a:latin typeface="Helvetica"/>
              </a:rPr>
              <a:t>Resultados de la ira: No hay efectos perceptibles</a:t>
            </a:r>
            <a:endParaRPr lang="en-CA">
              <a:solidFill>
                <a:srgbClr val="C00000"/>
              </a:solidFill>
              <a:latin typeface="+mn-lt"/>
            </a:endParaRPr>
          </a:p>
        </p:txBody>
      </p:sp>
      <p:sp>
        <p:nvSpPr>
          <p:cNvPr id="5" name="TextBox 4"/>
          <p:cNvSpPr txBox="1"/>
          <p:nvPr/>
        </p:nvSpPr>
        <p:spPr>
          <a:xfrm>
            <a:off x="838200" y="1806618"/>
            <a:ext cx="6095010" cy="4247317"/>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just" rtl="0">
              <a:buNone/>
            </a:pPr>
            <a:r>
              <a:rPr lang="es" b="1" i="0" dirty="0">
                <a:effectLst/>
                <a:latin typeface="Helvetica"/>
              </a:rPr>
              <a:t>Finalmente, analicé los eventos que presentaban características débiles. De este grupo débil, seleccioné nuevamente los ejemplos más fuertes.</a:t>
            </a:r>
          </a:p>
          <a:p>
            <a:pPr algn="just" rtl="0">
              <a:buNone/>
            </a:pPr>
            <a:endParaRPr lang="en-US" dirty="0">
              <a:latin typeface="Arial, sans-serif"/>
            </a:endParaRPr>
          </a:p>
          <a:p>
            <a:pPr algn="just" rtl="0">
              <a:buNone/>
            </a:pPr>
            <a:r>
              <a:rPr lang="es" b="0" i="0" dirty="0">
                <a:effectLst/>
                <a:latin typeface="Helvetica"/>
              </a:rPr>
              <a:t>Pero a mis oídos, estos ejemplos no me parecieron excepcionales en ningún sentido.</a:t>
            </a:r>
            <a:endParaRPr lang="en-US" dirty="0">
              <a:latin typeface="Arial, sans-serif"/>
            </a:endParaRPr>
          </a:p>
          <a:p>
            <a:pPr algn="just" rtl="0">
              <a:buNone/>
            </a:pPr>
            <a:br>
              <a:rPr lang="en-US" i="0" dirty="0">
                <a:effectLst/>
              </a:rPr>
            </a:br>
            <a:r>
              <a:rPr lang="es" b="1" i="0" dirty="0">
                <a:effectLst/>
                <a:latin typeface="Helvetica"/>
              </a:rPr>
              <a:t>Ejemplos de “fuerte” en el grupo débil:</a:t>
            </a:r>
            <a:endParaRPr lang="en-US" i="0" dirty="0">
              <a:effectLst/>
            </a:endParaRPr>
          </a:p>
          <a:p>
            <a:pPr algn="just" rtl="0">
              <a:buNone/>
            </a:pPr>
            <a:r>
              <a:rPr lang="es" b="0" i="0" u="none" strike="noStrike" dirty="0">
                <a:effectLst/>
                <a:latin typeface="Helvetica"/>
              </a:rPr>
              <a:t>Invenciones en dos partes 1/15</a:t>
            </a:r>
            <a:endParaRPr lang="en-US" b="0" i="0" u="none" strike="noStrike" dirty="0">
              <a:effectLst/>
            </a:endParaRPr>
          </a:p>
          <a:p>
            <a:pPr algn="just" rtl="0">
              <a:buNone/>
            </a:pPr>
            <a:r>
              <a:rPr lang="es" b="0" i="0" dirty="0">
                <a:effectLst/>
                <a:latin typeface="Helvetica"/>
              </a:rPr>
              <a:t>Invenciones en tres partes 3/15</a:t>
            </a:r>
            <a:endParaRPr lang="en-US" b="0" i="0" dirty="0">
              <a:effectLst/>
            </a:endParaRPr>
          </a:p>
          <a:p>
            <a:pPr algn="just"/>
            <a:r>
              <a:rPr lang="es" dirty="0">
                <a:latin typeface="Helvetica"/>
              </a:rPr>
              <a:t>clave </a:t>
            </a:r>
            <a:r>
              <a:rPr lang="es" b="0" i="0" dirty="0">
                <a:effectLst/>
                <a:latin typeface="Helvetica"/>
              </a:rPr>
              <a:t>bien temperado, primer 5/24</a:t>
            </a:r>
            <a:endParaRPr lang="en-US" b="0" i="0" dirty="0">
              <a:effectLst/>
            </a:endParaRPr>
          </a:p>
          <a:p>
            <a:pPr algn="just"/>
            <a:r>
              <a:rPr lang="es" b="0" i="0" dirty="0">
                <a:effectLst/>
                <a:latin typeface="Helvetica"/>
              </a:rPr>
              <a:t>El clave bien temperado </a:t>
            </a:r>
            <a:r>
              <a:rPr lang="es" dirty="0">
                <a:latin typeface="Helvetica"/>
              </a:rPr>
              <a:t>, segundo </a:t>
            </a:r>
            <a:r>
              <a:rPr lang="es" b="0" i="0" dirty="0">
                <a:effectLst/>
                <a:latin typeface="Helvetica"/>
              </a:rPr>
              <a:t>10/24</a:t>
            </a:r>
          </a:p>
          <a:p>
            <a:pPr algn="just"/>
            <a:endParaRPr lang="en-US" dirty="0">
              <a:latin typeface="Arial, sans-serif"/>
            </a:endParaRPr>
          </a:p>
          <a:p>
            <a:pPr algn="just"/>
            <a:r>
              <a:rPr lang="es" b="1" i="0" dirty="0">
                <a:solidFill>
                  <a:srgbClr val="C00000"/>
                </a:solidFill>
                <a:effectLst/>
                <a:latin typeface="Helvetica"/>
              </a:rPr>
              <a:t>En las mediciones de Vokaturi, no surgió un patrón distintivo para los resultados de ira.</a:t>
            </a:r>
            <a:endParaRPr lang="en-US" b="1" i="0" dirty="0">
              <a:solidFill>
                <a:srgbClr val="C00000"/>
              </a:solidFill>
              <a:effectLst/>
            </a:endParaRPr>
          </a:p>
        </p:txBody>
      </p:sp>
      <p:pic>
        <p:nvPicPr>
          <p:cNvPr id="6" name="7a Bach_TwoPartInventions_1-pn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0"/>
          <a:srcRect/>
          <a:stretch>
            <a:fillRect/>
          </a:stretch>
        </p:blipFill>
        <p:spPr>
          <a:xfrm>
            <a:off x="4222578" y="4024703"/>
            <a:ext cx="347662" cy="347663"/>
          </a:xfrm>
          <a:prstGeom prst="rect">
            <a:avLst/>
          </a:prstGeom>
        </p:spPr>
      </p:pic>
      <p:pic>
        <p:nvPicPr>
          <p:cNvPr id="7" name="7b Bach_ThreePartInventions_3-pno">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0"/>
          <a:srcRect/>
          <a:stretch>
            <a:fillRect/>
          </a:stretch>
        </p:blipFill>
        <p:spPr>
          <a:xfrm>
            <a:off x="4206376" y="4314465"/>
            <a:ext cx="347662" cy="347662"/>
          </a:xfrm>
          <a:prstGeom prst="rect">
            <a:avLst/>
          </a:prstGeom>
        </p:spPr>
      </p:pic>
      <p:pic>
        <p:nvPicPr>
          <p:cNvPr id="8" name="7c Bach_TheWellTemperedClavier_5-frst">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0"/>
          <a:srcRect/>
          <a:stretch>
            <a:fillRect/>
          </a:stretch>
        </p:blipFill>
        <p:spPr>
          <a:xfrm>
            <a:off x="5242008" y="4563956"/>
            <a:ext cx="347663" cy="347663"/>
          </a:xfrm>
          <a:prstGeom prst="rect">
            <a:avLst/>
          </a:prstGeom>
        </p:spPr>
      </p:pic>
      <p:pic>
        <p:nvPicPr>
          <p:cNvPr id="9" name="7d Bach_TheWellTemperedClavier_10-scnd">
            <a:hlinkClick r:id="" action="ppaction://media"/>
          </p:cNvPr>
          <p:cNvPicPr>
            <a:picLocks noChangeAspect="1"/>
          </p:cNvPicPr>
          <p:nvPr>
            <a:audioFile r:link="rId8"/>
            <p:extLst>
              <p:ext uri="{DAA4B4D4-6D71-4841-9C94-3DE7FCFB9230}">
                <p14:media xmlns:p14="http://schemas.microsoft.com/office/powerpoint/2010/main" r:embed="rId7"/>
              </p:ext>
            </p:extLst>
          </p:nvPr>
        </p:nvPicPr>
        <p:blipFill>
          <a:blip r:embed="rId10"/>
          <a:srcRect/>
          <a:stretch>
            <a:fillRect/>
          </a:stretch>
        </p:blipFill>
        <p:spPr>
          <a:xfrm>
            <a:off x="5242009" y="4875646"/>
            <a:ext cx="347662" cy="249898"/>
          </a:xfrm>
          <a:prstGeom prst="rect">
            <a:avLst/>
          </a:prstGeom>
        </p:spPr>
      </p:pic>
    </p:spTree>
    <p:extLst>
      <p:ext uri="{BB962C8B-B14F-4D97-AF65-F5344CB8AC3E}">
        <p14:creationId xmlns:p14="http://schemas.microsoft.com/office/powerpoint/2010/main" val="22547446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328"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86976" fill="hold"/>
                                        <p:tgtEl>
                                          <p:spTgt spid="7"/>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98856" fill="hold"/>
                                        <p:tgtEl>
                                          <p:spTgt spid="8"/>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40472"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9" restart="whenNotActive" fill="hold" evtFilter="cancelBubble" nodeType="interactiveSeq">
                <p:stCondLst>
                  <p:cond evt="onClick" delay="0">
                    <p:tgtEl>
                      <p:spTgt spid="6"/>
                    </p:tgtEl>
                  </p:cond>
                </p:stCondLst>
                <p:endSync evt="end" delay="0">
                  <p:rtn val="all"/>
                </p:endSync>
                <p:childTnLst>
                  <p:par>
                    <p:cTn id="20" fill="hold">
                      <p:stCondLst>
                        <p:cond delay="0"/>
                      </p:stCondLst>
                      <p:childTnLst>
                        <p:par>
                          <p:cTn id="21" fill="hold">
                            <p:stCondLst>
                              <p:cond delay="0"/>
                            </p:stCondLst>
                            <p:childTnLst>
                              <p:par>
                                <p:cTn id="22" presetID="1" presetClass="mediacall" presetSubtype="0" fill="hold" nodeType="clickEffect">
                                  <p:stCondLst>
                                    <p:cond delay="0"/>
                                  </p:stCondLst>
                                  <p:iterate>
                                    <p:tmPct val="0"/>
                                  </p:iterate>
                                  <p:childTnLst>
                                    <p:cmd type="call" cmd="playFrom(0.0)">
                                      <p:cBhvr>
                                        <p:cTn id="23" dur="74328" fill="hold">
                                          <p:stCondLst>
                                            <p:cond delay="0"/>
                                          </p:stCondLst>
                                        </p:cTn>
                                        <p:tgtEl>
                                          <p:spTgt spid="6"/>
                                        </p:tgtEl>
                                      </p:cBhvr>
                                    </p:cmd>
                                  </p:childTnLst>
                                </p:cTn>
                              </p:par>
                            </p:childTnLst>
                          </p:cTn>
                        </p:par>
                      </p:childTnLst>
                    </p:cTn>
                  </p:par>
                </p:childTnLst>
              </p:cTn>
              <p:nextCondLst>
                <p:cond evt="onClick" delay="0">
                  <p:tgtEl>
                    <p:spTgt spid="6"/>
                  </p:tgtEl>
                </p:cond>
              </p:nextCondLst>
            </p:seq>
            <p:seq concurrent="1" nextAc="seek">
              <p:cTn id="24" restart="whenNotActive" fill="hold" evtFilter="cancelBubble" nodeType="interactiveSeq">
                <p:stCondLst>
                  <p:cond evt="onClick" delay="0">
                    <p:tgtEl>
                      <p:spTgt spid="7"/>
                    </p:tgtEl>
                  </p:cond>
                </p:stCondLst>
                <p:endSync evt="end" delay="0">
                  <p:rtn val="all"/>
                </p:endSync>
                <p:childTnLst>
                  <p:par>
                    <p:cTn id="25" fill="hold">
                      <p:stCondLst>
                        <p:cond delay="0"/>
                      </p:stCondLst>
                      <p:childTnLst>
                        <p:par>
                          <p:cTn id="26" fill="hold">
                            <p:stCondLst>
                              <p:cond delay="0"/>
                            </p:stCondLst>
                            <p:childTnLst>
                              <p:par>
                                <p:cTn id="27" presetID="1" presetClass="mediacall" presetSubtype="0" fill="hold" nodeType="clickEffect">
                                  <p:stCondLst>
                                    <p:cond delay="0"/>
                                  </p:stCondLst>
                                  <p:iterate>
                                    <p:tmPct val="0"/>
                                  </p:iterate>
                                  <p:childTnLst>
                                    <p:cmd type="call" cmd="playFrom(0.0)">
                                      <p:cBhvr>
                                        <p:cTn id="28" dur="86976" fill="hold">
                                          <p:stCondLst>
                                            <p:cond delay="0"/>
                                          </p:stCondLst>
                                        </p:cTn>
                                        <p:tgtEl>
                                          <p:spTgt spid="7"/>
                                        </p:tgtEl>
                                      </p:cBhvr>
                                    </p:cmd>
                                  </p:childTnLst>
                                </p:cTn>
                              </p:par>
                            </p:childTnLst>
                          </p:cTn>
                        </p:par>
                      </p:childTnLst>
                    </p:cTn>
                  </p:par>
                </p:childTnLst>
              </p:cTn>
              <p:nextCondLst>
                <p:cond evt="onClick" delay="0">
                  <p:tgtEl>
                    <p:spTgt spid="7"/>
                  </p:tgtEl>
                </p:cond>
              </p:nextCondLst>
            </p:seq>
            <p:seq concurrent="1" nextAc="seek">
              <p:cTn id="29" restart="whenNotActive" fill="hold" evtFilter="cancelBubble" nodeType="interactiveSeq">
                <p:stCondLst>
                  <p:cond evt="onClick" delay="0">
                    <p:tgtEl>
                      <p:spTgt spid="8"/>
                    </p:tgtEl>
                  </p:cond>
                </p:stCondLst>
                <p:endSync evt="end" delay="0">
                  <p:rtn val="all"/>
                </p:endSync>
                <p:childTnLst>
                  <p:par>
                    <p:cTn id="30" fill="hold">
                      <p:stCondLst>
                        <p:cond delay="0"/>
                      </p:stCondLst>
                      <p:childTnLst>
                        <p:par>
                          <p:cTn id="31" fill="hold">
                            <p:stCondLst>
                              <p:cond delay="0"/>
                            </p:stCondLst>
                            <p:childTnLst>
                              <p:par>
                                <p:cTn id="32" presetID="1" presetClass="mediacall" presetSubtype="0" fill="hold" nodeType="clickEffect">
                                  <p:stCondLst>
                                    <p:cond delay="0"/>
                                  </p:stCondLst>
                                  <p:iterate>
                                    <p:tmPct val="0"/>
                                  </p:iterate>
                                  <p:childTnLst>
                                    <p:cmd type="call" cmd="playFrom(0.0)">
                                      <p:cBhvr>
                                        <p:cTn id="33" fill="hold">
                                          <p:stCondLst>
                                            <p:cond delay="0"/>
                                          </p:stCondLst>
                                        </p:cTn>
                                        <p:tgtEl>
                                          <p:spTgt spid="8"/>
                                        </p:tgtEl>
                                      </p:cBhvr>
                                    </p:cmd>
                                  </p:childTnLst>
                                </p:cTn>
                              </p:par>
                            </p:childTnLst>
                          </p:cTn>
                        </p:par>
                      </p:childTnLst>
                    </p:cTn>
                  </p:par>
                </p:childTnLst>
              </p:cTn>
              <p:nextCondLst>
                <p:cond evt="onClick" delay="0">
                  <p:tgtEl>
                    <p:spTgt spid="8"/>
                  </p:tgtEl>
                </p:cond>
              </p:nextCondLst>
            </p:seq>
            <p:seq concurrent="1" nextAc="seek">
              <p:cTn id="34" restart="whenNotActive" fill="hold" evtFilter="cancelBubble" nodeType="interactiveSeq">
                <p:stCondLst>
                  <p:cond evt="onClick" delay="0">
                    <p:tgtEl>
                      <p:spTgt spid="9"/>
                    </p:tgtEl>
                  </p:cond>
                </p:stCondLst>
                <p:endSync evt="end" delay="0">
                  <p:rtn val="all"/>
                </p:endSync>
                <p:childTnLst>
                  <p:par>
                    <p:cTn id="35" fill="hold">
                      <p:stCondLst>
                        <p:cond delay="0"/>
                      </p:stCondLst>
                      <p:childTnLst>
                        <p:par>
                          <p:cTn id="36" fill="hold">
                            <p:stCondLst>
                              <p:cond delay="0"/>
                            </p:stCondLst>
                            <p:childTnLst>
                              <p:par>
                                <p:cTn id="37" presetID="1" presetClass="mediacall" presetSubtype="0" fill="hold" nodeType="clickEffect">
                                  <p:stCondLst>
                                    <p:cond delay="0"/>
                                  </p:stCondLst>
                                  <p:iterate>
                                    <p:tmPct val="0"/>
                                  </p:iterate>
                                  <p:childTnLst>
                                    <p:cmd type="call" cmd="playFrom(0.0)">
                                      <p:cBhvr>
                                        <p:cTn id="38" fill="hold">
                                          <p:stCondLst>
                                            <p:cond delay="0"/>
                                          </p:stCondLst>
                                        </p:cTn>
                                        <p:tgtEl>
                                          <p:spTgt spid="9"/>
                                        </p:tgtEl>
                                      </p:cBhvr>
                                    </p:cmd>
                                  </p:childTnLst>
                                </p:cTn>
                              </p:par>
                            </p:childTnLst>
                          </p:cTn>
                        </p:par>
                      </p:childTnLst>
                    </p:cTn>
                  </p:par>
                </p:childTnLst>
              </p:cTn>
              <p:nextCondLst>
                <p:cond evt="onClick" delay="0">
                  <p:tgtEl>
                    <p:spTgt spid="9"/>
                  </p:tgtEl>
                </p:cond>
              </p:nextCondLst>
            </p:seq>
            <p:seq concurrent="1" nextAc="seek">
              <p:cTn id="39" restart="whenNotActive" fill="hold" evtFilter="cancelBubble" nodeType="interactiveSeq">
                <p:stCondLst>
                  <p:cond evt="onClick" delay="0">
                    <p:tgtEl>
                      <p:spTgt spid="6"/>
                    </p:tgtEl>
                  </p:cond>
                </p:stCondLst>
                <p:endSync evt="end" delay="0">
                  <p:rtn val="all"/>
                </p:endSync>
                <p:childTnLst>
                  <p:par>
                    <p:cTn id="40" fill="hold">
                      <p:stCondLst>
                        <p:cond delay="0"/>
                      </p:stCondLst>
                      <p:childTnLst>
                        <p:par>
                          <p:cTn id="41" fill="hold">
                            <p:stCondLst>
                              <p:cond delay="0"/>
                            </p:stCondLst>
                            <p:childTnLst>
                              <p:par>
                                <p:cTn id="42" presetID="1" presetClass="mediacall" presetSubtype="0" fill="hold" nodeType="clickEffect">
                                  <p:stCondLst>
                                    <p:cond delay="0"/>
                                  </p:stCondLst>
                                  <p:iterate>
                                    <p:tmPct val="0"/>
                                  </p:iterate>
                                  <p:childTnLst>
                                    <p:cmd type="call" cmd="playFrom(0.0)">
                                      <p:cBhvr>
                                        <p:cTn id="43" dur="74328" fill="hold">
                                          <p:stCondLst>
                                            <p:cond delay="0"/>
                                          </p:stCondLst>
                                        </p:cTn>
                                        <p:tgtEl>
                                          <p:spTgt spid="6"/>
                                        </p:tgtEl>
                                      </p:cBhvr>
                                    </p:cmd>
                                  </p:childTnLst>
                                </p:cTn>
                              </p:par>
                            </p:childTnLst>
                          </p:cTn>
                        </p:par>
                      </p:childTnLst>
                    </p:cTn>
                  </p:par>
                </p:childTnLst>
              </p:cTn>
              <p:nextCondLst>
                <p:cond evt="onClick" delay="0">
                  <p:tgtEl>
                    <p:spTgt spid="6"/>
                  </p:tgtEl>
                </p:cond>
              </p:nextCondLst>
            </p:seq>
            <p:seq concurrent="1" nextAc="seek">
              <p:cTn id="44" restart="whenNotActive" fill="hold" evtFilter="cancelBubble" nodeType="interactiveSeq">
                <p:stCondLst>
                  <p:cond evt="onClick" delay="0">
                    <p:tgtEl>
                      <p:spTgt spid="7"/>
                    </p:tgtEl>
                  </p:cond>
                </p:stCondLst>
                <p:endSync evt="end" delay="0">
                  <p:rtn val="all"/>
                </p:endSync>
                <p:childTnLst>
                  <p:par>
                    <p:cTn id="45" fill="hold">
                      <p:stCondLst>
                        <p:cond delay="0"/>
                      </p:stCondLst>
                      <p:childTnLst>
                        <p:par>
                          <p:cTn id="46" fill="hold">
                            <p:stCondLst>
                              <p:cond delay="0"/>
                            </p:stCondLst>
                            <p:childTnLst>
                              <p:par>
                                <p:cTn id="47" presetID="1" presetClass="mediacall" presetSubtype="0" fill="hold" nodeType="clickEffect">
                                  <p:stCondLst>
                                    <p:cond delay="0"/>
                                  </p:stCondLst>
                                  <p:iterate>
                                    <p:tmPct val="0"/>
                                  </p:iterate>
                                  <p:childTnLst>
                                    <p:cmd type="call" cmd="playFrom(0.0)">
                                      <p:cBhvr>
                                        <p:cTn id="48" dur="86976" fill="hold">
                                          <p:stCondLst>
                                            <p:cond delay="0"/>
                                          </p:stCondLst>
                                        </p:cTn>
                                        <p:tgtEl>
                                          <p:spTgt spid="7"/>
                                        </p:tgtEl>
                                      </p:cBhvr>
                                    </p:cmd>
                                  </p:childTnLst>
                                </p:cTn>
                              </p:par>
                            </p:childTnLst>
                          </p:cTn>
                        </p:par>
                      </p:childTnLst>
                    </p:cTn>
                  </p:par>
                </p:childTnLst>
              </p:cTn>
              <p:nextCondLst>
                <p:cond evt="onClick" delay="0">
                  <p:tgtEl>
                    <p:spTgt spid="7"/>
                  </p:tgtEl>
                </p:cond>
              </p:nextCondLst>
            </p:seq>
            <p:seq concurrent="1" nextAc="seek">
              <p:cTn id="49" restart="whenNotActive" fill="hold" evtFilter="cancelBubble" nodeType="interactiveSeq">
                <p:stCondLst>
                  <p:cond evt="onClick" delay="0">
                    <p:tgtEl>
                      <p:spTgt spid="8"/>
                    </p:tgtEl>
                  </p:cond>
                </p:stCondLst>
                <p:endSync evt="end" delay="0">
                  <p:rtn val="all"/>
                </p:endSync>
                <p:childTnLst>
                  <p:par>
                    <p:cTn id="50" fill="hold">
                      <p:stCondLst>
                        <p:cond delay="0"/>
                      </p:stCondLst>
                      <p:childTnLst>
                        <p:par>
                          <p:cTn id="51" fill="hold">
                            <p:stCondLst>
                              <p:cond delay="0"/>
                            </p:stCondLst>
                            <p:childTnLst>
                              <p:par>
                                <p:cTn id="52" presetID="1" presetClass="mediacall" presetSubtype="0" fill="hold" nodeType="clickEffect">
                                  <p:stCondLst>
                                    <p:cond delay="0"/>
                                  </p:stCondLst>
                                  <p:iterate>
                                    <p:tmPct val="0"/>
                                  </p:iterate>
                                  <p:childTnLst>
                                    <p:cmd type="call" cmd="playFrom(0.0)">
                                      <p:cBhvr>
                                        <p:cTn id="53" fill="hold">
                                          <p:stCondLst>
                                            <p:cond delay="0"/>
                                          </p:stCondLst>
                                        </p:cTn>
                                        <p:tgtEl>
                                          <p:spTgt spid="8"/>
                                        </p:tgtEl>
                                      </p:cBhvr>
                                    </p:cmd>
                                  </p:childTnLst>
                                </p:cTn>
                              </p:par>
                            </p:childTnLst>
                          </p:cTn>
                        </p:par>
                      </p:childTnLst>
                    </p:cTn>
                  </p:par>
                </p:childTnLst>
              </p:cTn>
              <p:nextCondLst>
                <p:cond evt="onClick" delay="0">
                  <p:tgtEl>
                    <p:spTgt spid="8"/>
                  </p:tgtEl>
                </p:cond>
              </p:nextCondLst>
            </p:seq>
            <p:seq concurrent="1" nextAc="seek">
              <p:cTn id="54" restart="whenNotActive" fill="hold" evtFilter="cancelBubble" nodeType="interactiveSeq">
                <p:stCondLst>
                  <p:cond evt="onClick" delay="0">
                    <p:tgtEl>
                      <p:spTgt spid="9"/>
                    </p:tgtEl>
                  </p:cond>
                </p:stCondLst>
                <p:endSync evt="end" delay="0">
                  <p:rtn val="all"/>
                </p:endSync>
                <p:childTnLst>
                  <p:par>
                    <p:cTn id="55" fill="hold">
                      <p:stCondLst>
                        <p:cond delay="0"/>
                      </p:stCondLst>
                      <p:childTnLst>
                        <p:par>
                          <p:cTn id="56" fill="hold">
                            <p:stCondLst>
                              <p:cond delay="0"/>
                            </p:stCondLst>
                            <p:childTnLst>
                              <p:par>
                                <p:cTn id="57" presetID="1" presetClass="mediacall" presetSubtype="0" fill="hold" nodeType="clickEffect">
                                  <p:stCondLst>
                                    <p:cond delay="0"/>
                                  </p:stCondLst>
                                  <p:iterate>
                                    <p:tmPct val="0"/>
                                  </p:iterate>
                                  <p:childTnLst>
                                    <p:cmd type="call" cmd="playFrom(0.0)">
                                      <p:cBhvr>
                                        <p:cTn id="58" fill="hold">
                                          <p:stCondLst>
                                            <p:cond delay="0"/>
                                          </p:stCondLst>
                                        </p:cTn>
                                        <p:tgtEl>
                                          <p:spTgt spid="9"/>
                                        </p:tgtEl>
                                      </p:cBhvr>
                                    </p:cmd>
                                  </p:childTnLst>
                                </p:cTn>
                              </p:par>
                            </p:childTnLst>
                          </p:cTn>
                        </p:par>
                      </p:childTnLst>
                    </p:cTn>
                  </p:par>
                </p:childTnLst>
              </p:cTn>
              <p:nextCondLst>
                <p:cond evt="onClick" delay="0">
                  <p:tgtEl>
                    <p:spTgt spid="9"/>
                  </p:tgtEl>
                </p:cond>
              </p:nextCondLst>
            </p:seq>
            <p:seq concurrent="1" nextAc="seek">
              <p:cTn id="59" restart="whenNotActive" fill="hold" evtFilter="cancelBubble" nodeType="interactiveSeq">
                <p:stCondLst>
                  <p:cond evt="onClick" delay="0">
                    <p:tgtEl>
                      <p:spTgt spid="6"/>
                    </p:tgtEl>
                  </p:cond>
                </p:stCondLst>
                <p:endSync evt="end" delay="0">
                  <p:rtn val="all"/>
                </p:endSync>
                <p:childTnLst>
                  <p:par>
                    <p:cTn id="60" fill="hold">
                      <p:stCondLst>
                        <p:cond delay="0"/>
                      </p:stCondLst>
                      <p:childTnLst>
                        <p:par>
                          <p:cTn id="61" fill="hold">
                            <p:stCondLst>
                              <p:cond delay="0"/>
                            </p:stCondLst>
                            <p:childTnLst>
                              <p:par>
                                <p:cTn id="62" presetID="1" presetClass="mediacall" presetSubtype="0" fill="hold" nodeType="clickEffect">
                                  <p:stCondLst>
                                    <p:cond delay="0"/>
                                  </p:stCondLst>
                                  <p:iterate>
                                    <p:tmPct val="0"/>
                                  </p:iterate>
                                  <p:childTnLst>
                                    <p:cmd type="call" cmd="playFrom(0.0)">
                                      <p:cBhvr>
                                        <p:cTn id="63" dur="74328" fill="hold">
                                          <p:stCondLst>
                                            <p:cond delay="0"/>
                                          </p:stCondLst>
                                        </p:cTn>
                                        <p:tgtEl>
                                          <p:spTgt spid="6"/>
                                        </p:tgtEl>
                                      </p:cBhvr>
                                    </p:cmd>
                                  </p:childTnLst>
                                </p:cTn>
                              </p:par>
                            </p:childTnLst>
                          </p:cTn>
                        </p:par>
                      </p:childTnLst>
                    </p:cTn>
                  </p:par>
                </p:childTnLst>
              </p:cTn>
              <p:nextCondLst>
                <p:cond evt="onClick" delay="0">
                  <p:tgtEl>
                    <p:spTgt spid="6"/>
                  </p:tgtEl>
                </p:cond>
              </p:nextCondLst>
            </p:seq>
            <p:seq concurrent="1" nextAc="seek">
              <p:cTn id="64" restart="whenNotActive" fill="hold" evtFilter="cancelBubble" nodeType="interactiveSeq">
                <p:stCondLst>
                  <p:cond evt="onClick" delay="0">
                    <p:tgtEl>
                      <p:spTgt spid="7"/>
                    </p:tgtEl>
                  </p:cond>
                </p:stCondLst>
                <p:endSync evt="end" delay="0">
                  <p:rtn val="all"/>
                </p:endSync>
                <p:childTnLst>
                  <p:par>
                    <p:cTn id="65" fill="hold">
                      <p:stCondLst>
                        <p:cond delay="0"/>
                      </p:stCondLst>
                      <p:childTnLst>
                        <p:par>
                          <p:cTn id="66" fill="hold">
                            <p:stCondLst>
                              <p:cond delay="0"/>
                            </p:stCondLst>
                            <p:childTnLst>
                              <p:par>
                                <p:cTn id="67" presetID="1" presetClass="mediacall" presetSubtype="0" fill="hold" nodeType="clickEffect">
                                  <p:stCondLst>
                                    <p:cond delay="0"/>
                                  </p:stCondLst>
                                  <p:iterate>
                                    <p:tmPct val="0"/>
                                  </p:iterate>
                                  <p:childTnLst>
                                    <p:cmd type="call" cmd="playFrom(0.0)">
                                      <p:cBhvr>
                                        <p:cTn id="68" dur="86976" fill="hold">
                                          <p:stCondLst>
                                            <p:cond delay="0"/>
                                          </p:stCondLst>
                                        </p:cTn>
                                        <p:tgtEl>
                                          <p:spTgt spid="7"/>
                                        </p:tgtEl>
                                      </p:cBhvr>
                                    </p:cmd>
                                  </p:childTnLst>
                                </p:cTn>
                              </p:par>
                            </p:childTnLst>
                          </p:cTn>
                        </p:par>
                      </p:childTnLst>
                    </p:cTn>
                  </p:par>
                </p:childTnLst>
              </p:cTn>
              <p:nextCondLst>
                <p:cond evt="onClick" delay="0">
                  <p:tgtEl>
                    <p:spTgt spid="7"/>
                  </p:tgtEl>
                </p:cond>
              </p:nextCondLst>
            </p:seq>
            <p:seq concurrent="1" nextAc="seek">
              <p:cTn id="69" restart="whenNotActive" fill="hold" evtFilter="cancelBubble" nodeType="interactiveSeq">
                <p:stCondLst>
                  <p:cond evt="onClick" delay="0">
                    <p:tgtEl>
                      <p:spTgt spid="8"/>
                    </p:tgtEl>
                  </p:cond>
                </p:stCondLst>
                <p:endSync evt="end" delay="0">
                  <p:rtn val="all"/>
                </p:endSync>
                <p:childTnLst>
                  <p:par>
                    <p:cTn id="70" fill="hold">
                      <p:stCondLst>
                        <p:cond delay="0"/>
                      </p:stCondLst>
                      <p:childTnLst>
                        <p:par>
                          <p:cTn id="71" fill="hold">
                            <p:stCondLst>
                              <p:cond delay="0"/>
                            </p:stCondLst>
                            <p:childTnLst>
                              <p:par>
                                <p:cTn id="72" presetID="1" presetClass="mediacall" presetSubtype="0" fill="hold" nodeType="clickEffect">
                                  <p:stCondLst>
                                    <p:cond delay="0"/>
                                  </p:stCondLst>
                                  <p:iterate>
                                    <p:tmPct val="0"/>
                                  </p:iterate>
                                  <p:childTnLst>
                                    <p:cmd type="call" cmd="playFrom(0.0)">
                                      <p:cBhvr>
                                        <p:cTn id="73" fill="hold">
                                          <p:stCondLst>
                                            <p:cond delay="0"/>
                                          </p:stCondLst>
                                        </p:cTn>
                                        <p:tgtEl>
                                          <p:spTgt spid="8"/>
                                        </p:tgtEl>
                                      </p:cBhvr>
                                    </p:cmd>
                                  </p:childTnLst>
                                </p:cTn>
                              </p:par>
                            </p:childTnLst>
                          </p:cTn>
                        </p:par>
                      </p:childTnLst>
                    </p:cTn>
                  </p:par>
                </p:childTnLst>
              </p:cTn>
              <p:nextCondLst>
                <p:cond evt="onClick" delay="0">
                  <p:tgtEl>
                    <p:spTgt spid="8"/>
                  </p:tgtEl>
                </p:cond>
              </p:nextCondLst>
            </p:seq>
            <p:seq concurrent="1" nextAc="seek">
              <p:cTn id="74" restart="whenNotActive" fill="hold" evtFilter="cancelBubble" nodeType="interactiveSeq">
                <p:stCondLst>
                  <p:cond evt="onClick" delay="0">
                    <p:tgtEl>
                      <p:spTgt spid="9"/>
                    </p:tgtEl>
                  </p:cond>
                </p:stCondLst>
                <p:endSync evt="end" delay="0">
                  <p:rtn val="all"/>
                </p:endSync>
                <p:childTnLst>
                  <p:par>
                    <p:cTn id="75" fill="hold">
                      <p:stCondLst>
                        <p:cond delay="0"/>
                      </p:stCondLst>
                      <p:childTnLst>
                        <p:par>
                          <p:cTn id="76" fill="hold">
                            <p:stCondLst>
                              <p:cond delay="0"/>
                            </p:stCondLst>
                            <p:childTnLst>
                              <p:par>
                                <p:cTn id="77" presetID="1" presetClass="mediacall" presetSubtype="0" fill="hold" nodeType="clickEffect">
                                  <p:stCondLst>
                                    <p:cond delay="0"/>
                                  </p:stCondLst>
                                  <p:iterate>
                                    <p:tmPct val="0"/>
                                  </p:iterate>
                                  <p:childTnLst>
                                    <p:cmd type="call" cmd="playFrom(0.0)">
                                      <p:cBhvr>
                                        <p:cTn id="78" fill="hold">
                                          <p:stCondLst>
                                            <p:cond delay="0"/>
                                          </p:stCondLst>
                                        </p:cTn>
                                        <p:tgtEl>
                                          <p:spTgt spid="9"/>
                                        </p:tgtEl>
                                      </p:cBhvr>
                                    </p:cmd>
                                  </p:childTnLst>
                                </p:cTn>
                              </p:par>
                            </p:childTnLst>
                          </p:cTn>
                        </p:par>
                      </p:childTnLst>
                    </p:cTn>
                  </p:par>
                </p:childTnLst>
              </p:cTn>
              <p:nextCondLst>
                <p:cond evt="onClick" delay="0">
                  <p:tgtEl>
                    <p:spTgt spid="9"/>
                  </p:tgtEl>
                </p:cond>
              </p:nextCondLst>
            </p:seq>
            <p:seq concurrent="1" nextAc="seek">
              <p:cTn id="79" restart="whenNotActive" fill="hold" evtFilter="cancelBubble" nodeType="interactiveSeq">
                <p:stCondLst>
                  <p:cond evt="onClick" delay="0">
                    <p:tgtEl>
                      <p:spTgt spid="6"/>
                    </p:tgtEl>
                  </p:cond>
                </p:stCondLst>
                <p:endSync evt="end" delay="0">
                  <p:rtn val="all"/>
                </p:endSync>
                <p:iterate>
                  <p:tmPct val="0"/>
                </p:iterate>
                <p:childTnLst>
                  <p:par>
                    <p:cTn id="80" fill="hold">
                      <p:stCondLst>
                        <p:cond delay="0"/>
                      </p:stCondLst>
                      <p:iterate>
                        <p:tmPct val="0"/>
                      </p:iterate>
                      <p:childTnLst>
                        <p:par>
                          <p:cTn id="81" fill="hold">
                            <p:stCondLst>
                              <p:cond delay="0"/>
                            </p:stCondLst>
                            <p:iterate>
                              <p:tmPct val="0"/>
                            </p:iterate>
                            <p:childTnLst>
                              <p:par>
                                <p:cTn id="82" presetID="1" presetClass="mediacall" presetSubtype="1" fill="hold" nodeType="clickEffect">
                                  <p:stCondLst>
                                    <p:cond delay="0"/>
                                  </p:stCondLst>
                                  <p:iterate>
                                    <p:tmPct val="0"/>
                                  </p:iterate>
                                  <p:childTnLst>
                                    <p:cmd type="call" cmd="playFrom(0.0)">
                                      <p:cBhvr>
                                        <p:cTn id="83" dur="74328" fill="hold">
                                          <p:stCondLst>
                                            <p:cond delay="0"/>
                                          </p:stCondLst>
                                          <p:iterate>
                                            <p:tmPct val="0"/>
                                          </p:iterate>
                                        </p:cTn>
                                        <p:tgtEl>
                                          <p:spTgt spid="6"/>
                                        </p:tgtEl>
                                      </p:cBhvr>
                                    </p:cmd>
                                  </p:childTnLst>
                                </p:cTn>
                              </p:par>
                            </p:childTnLst>
                          </p:cTn>
                        </p:par>
                      </p:childTnLst>
                    </p:cTn>
                  </p:par>
                </p:childTnLst>
              </p:cTn>
              <p:nextCondLst>
                <p:cond evt="onClick" delay="0">
                  <p:tgtEl>
                    <p:spTgt spid="6"/>
                  </p:tgtEl>
                </p:cond>
              </p:nextCondLst>
            </p:seq>
            <p:audio>
              <p:cMediaNode vol="80000">
                <p:cTn id="84" fill="hold" display="0">
                  <p:stCondLst>
                    <p:cond delay="indefinite"/>
                  </p:stCondLst>
                  <p:endCondLst>
                    <p:cond evt="onNext" delay="0">
                      <p:tgtEl>
                        <p:sldTgt/>
                      </p:tgtEl>
                    </p:cond>
                    <p:cond evt="onPrev" delay="0">
                      <p:tgtEl>
                        <p:sldTgt/>
                      </p:tgtEl>
                    </p:cond>
                    <p:cond evt="onStopAudio" delay="0">
                      <p:tgtEl>
                        <p:sldTgt/>
                      </p:tgtEl>
                    </p:cond>
                  </p:endCondLst>
                </p:cTn>
                <p:tgtEl>
                  <p:spTgt spid="6"/>
                </p:tgtEl>
              </p:cMediaNode>
            </p:audio>
            <p:seq concurrent="1" nextAc="seek">
              <p:cTn id="85" restart="whenNotActive" fill="hold" evtFilter="cancelBubble" nodeType="interactiveSeq">
                <p:stCondLst>
                  <p:cond evt="onClick" delay="0">
                    <p:tgtEl>
                      <p:spTgt spid="7"/>
                    </p:tgtEl>
                  </p:cond>
                </p:stCondLst>
                <p:endSync evt="end" delay="0">
                  <p:rtn val="all"/>
                </p:endSync>
                <p:iterate>
                  <p:tmPct val="0"/>
                </p:iterate>
                <p:childTnLst>
                  <p:par>
                    <p:cTn id="86" fill="hold">
                      <p:stCondLst>
                        <p:cond delay="0"/>
                      </p:stCondLst>
                      <p:iterate>
                        <p:tmPct val="0"/>
                      </p:iterate>
                      <p:childTnLst>
                        <p:par>
                          <p:cTn id="87" fill="hold">
                            <p:stCondLst>
                              <p:cond delay="0"/>
                            </p:stCondLst>
                            <p:iterate>
                              <p:tmPct val="0"/>
                            </p:iterate>
                            <p:childTnLst>
                              <p:par>
                                <p:cTn id="88" presetID="1" presetClass="mediacall" presetSubtype="1" fill="hold" nodeType="clickEffect">
                                  <p:stCondLst>
                                    <p:cond delay="0"/>
                                  </p:stCondLst>
                                  <p:iterate>
                                    <p:tmPct val="0"/>
                                  </p:iterate>
                                  <p:childTnLst>
                                    <p:cmd type="call" cmd="playFrom(0.0)">
                                      <p:cBhvr>
                                        <p:cTn id="89" dur="86976" fill="hold">
                                          <p:stCondLst>
                                            <p:cond delay="0"/>
                                          </p:stCondLst>
                                          <p:iterate>
                                            <p:tmPct val="0"/>
                                          </p:iterate>
                                        </p:cTn>
                                        <p:tgtEl>
                                          <p:spTgt spid="7"/>
                                        </p:tgtEl>
                                      </p:cBhvr>
                                    </p:cmd>
                                  </p:childTnLst>
                                </p:cTn>
                              </p:par>
                            </p:childTnLst>
                          </p:cTn>
                        </p:par>
                      </p:childTnLst>
                    </p:cTn>
                  </p:par>
                </p:childTnLst>
              </p:cTn>
              <p:nextCondLst>
                <p:cond evt="onClick" delay="0">
                  <p:tgtEl>
                    <p:spTgt spid="7"/>
                  </p:tgtEl>
                </p:cond>
              </p:nextCondLst>
            </p:seq>
            <p:audio>
              <p:cMediaNode vol="80000">
                <p:cTn id="90" fill="hold" display="0">
                  <p:stCondLst>
                    <p:cond delay="indefinite"/>
                  </p:stCondLst>
                  <p:endCondLst>
                    <p:cond evt="onNext" delay="0">
                      <p:tgtEl>
                        <p:sldTgt/>
                      </p:tgtEl>
                    </p:cond>
                    <p:cond evt="onPrev" delay="0">
                      <p:tgtEl>
                        <p:sldTgt/>
                      </p:tgtEl>
                    </p:cond>
                    <p:cond evt="onStopAudio" delay="0">
                      <p:tgtEl>
                        <p:sldTgt/>
                      </p:tgtEl>
                    </p:cond>
                  </p:endCondLst>
                </p:cTn>
                <p:tgtEl>
                  <p:spTgt spid="7"/>
                </p:tgtEl>
              </p:cMediaNode>
            </p:audio>
            <p:seq concurrent="1" nextAc="seek">
              <p:cTn id="91" restart="whenNotActive" fill="hold" evtFilter="cancelBubble" nodeType="interactiveSeq">
                <p:stCondLst>
                  <p:cond evt="onClick" delay="0">
                    <p:tgtEl>
                      <p:spTgt spid="8"/>
                    </p:tgtEl>
                  </p:cond>
                </p:stCondLst>
                <p:endSync evt="end" delay="0">
                  <p:rtn val="all"/>
                </p:endSync>
                <p:iterate>
                  <p:tmPct val="0"/>
                </p:iterate>
                <p:childTnLst>
                  <p:par>
                    <p:cTn id="92" fill="hold">
                      <p:stCondLst>
                        <p:cond delay="0"/>
                      </p:stCondLst>
                      <p:iterate>
                        <p:tmPct val="0"/>
                      </p:iterate>
                      <p:childTnLst>
                        <p:par>
                          <p:cTn id="93" fill="hold">
                            <p:stCondLst>
                              <p:cond delay="0"/>
                            </p:stCondLst>
                            <p:iterate>
                              <p:tmPct val="0"/>
                            </p:iterate>
                            <p:childTnLst>
                              <p:par>
                                <p:cTn id="94" presetID="1" presetClass="mediacall" presetSubtype="1" fill="hold" nodeType="clickEffect">
                                  <p:stCondLst>
                                    <p:cond delay="0"/>
                                  </p:stCondLst>
                                  <p:iterate>
                                    <p:tmPct val="0"/>
                                  </p:iterate>
                                  <p:childTnLst>
                                    <p:cmd type="call" cmd="playFrom(0.0)">
                                      <p:cBhvr>
                                        <p:cTn id="95" fill="hold">
                                          <p:stCondLst>
                                            <p:cond delay="0"/>
                                          </p:stCondLst>
                                          <p:iterate>
                                            <p:tmPct val="0"/>
                                          </p:iterate>
                                        </p:cTn>
                                        <p:tgtEl>
                                          <p:spTgt spid="8"/>
                                        </p:tgtEl>
                                      </p:cBhvr>
                                    </p:cmd>
                                  </p:childTnLst>
                                </p:cTn>
                              </p:par>
                            </p:childTnLst>
                          </p:cTn>
                        </p:par>
                      </p:childTnLst>
                    </p:cTn>
                  </p:par>
                </p:childTnLst>
              </p:cTn>
              <p:nextCondLst>
                <p:cond evt="onClick" delay="0">
                  <p:tgtEl>
                    <p:spTgt spid="8"/>
                  </p:tgtEl>
                </p:cond>
              </p:nextCondLst>
            </p:seq>
            <p:audio>
              <p:cMediaNode vol="80000">
                <p:cTn id="96"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seq concurrent="1" nextAc="seek">
              <p:cTn id="97" restart="whenNotActive" fill="hold" evtFilter="cancelBubble" nodeType="interactiveSeq">
                <p:stCondLst>
                  <p:cond evt="onClick" delay="0">
                    <p:tgtEl>
                      <p:spTgt spid="9"/>
                    </p:tgtEl>
                  </p:cond>
                </p:stCondLst>
                <p:endSync evt="end" delay="0">
                  <p:rtn val="all"/>
                </p:endSync>
                <p:iterate>
                  <p:tmPct val="0"/>
                </p:iterate>
                <p:childTnLst>
                  <p:par>
                    <p:cTn id="98" fill="hold">
                      <p:stCondLst>
                        <p:cond delay="0"/>
                      </p:stCondLst>
                      <p:iterate>
                        <p:tmPct val="0"/>
                      </p:iterate>
                      <p:childTnLst>
                        <p:par>
                          <p:cTn id="99" fill="hold">
                            <p:stCondLst>
                              <p:cond delay="0"/>
                            </p:stCondLst>
                            <p:iterate>
                              <p:tmPct val="0"/>
                            </p:iterate>
                            <p:childTnLst>
                              <p:par>
                                <p:cTn id="100" presetID="1" presetClass="mediacall" presetSubtype="1" fill="hold" nodeType="clickEffect">
                                  <p:stCondLst>
                                    <p:cond delay="0"/>
                                  </p:stCondLst>
                                  <p:iterate>
                                    <p:tmPct val="0"/>
                                  </p:iterate>
                                  <p:childTnLst>
                                    <p:cmd type="call" cmd="playFrom(0.0)">
                                      <p:cBhvr>
                                        <p:cTn id="101" fill="hold">
                                          <p:stCondLst>
                                            <p:cond delay="0"/>
                                          </p:stCondLst>
                                          <p:iterate>
                                            <p:tmPct val="0"/>
                                          </p:iterate>
                                        </p:cTn>
                                        <p:tgtEl>
                                          <p:spTgt spid="9"/>
                                        </p:tgtEl>
                                      </p:cBhvr>
                                    </p:cmd>
                                  </p:childTnLst>
                                </p:cTn>
                              </p:par>
                            </p:childTnLst>
                          </p:cTn>
                        </p:par>
                      </p:childTnLst>
                    </p:cTn>
                  </p:par>
                </p:childTnLst>
              </p:cTn>
              <p:nextCondLst>
                <p:cond evt="onClick" delay="0">
                  <p:tgtEl>
                    <p:spTgt spid="9"/>
                  </p:tgtEl>
                </p:cond>
              </p:nextCondLst>
            </p:seq>
            <p:audio>
              <p:cMediaNode vol="80000">
                <p:cTn id="102"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 b="1">
                <a:solidFill>
                  <a:srgbClr val="C00000"/>
                </a:solidFill>
                <a:latin typeface="Helvetica"/>
              </a:rPr>
              <a:t>Resultados generales</a:t>
            </a:r>
          </a:p>
        </p:txBody>
      </p:sp>
      <p:sp>
        <p:nvSpPr>
          <p:cNvPr id="5" name="TextBox 4"/>
          <p:cNvSpPr txBox="1"/>
          <p:nvPr/>
        </p:nvSpPr>
        <p:spPr>
          <a:xfrm>
            <a:off x="838200" y="1882239"/>
            <a:ext cx="10515600" cy="3785652"/>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just" rtl="0">
              <a:buNone/>
            </a:pPr>
            <a:r>
              <a:rPr lang="es" sz="1600" b="1" i="0" dirty="0">
                <a:effectLst/>
                <a:latin typeface="Helvetica"/>
              </a:rPr>
              <a:t>Estas son las nuevas tendencias que hemos identificado en el corpus de enseñanza de JS Bach :</a:t>
            </a:r>
          </a:p>
          <a:p>
            <a:pPr algn="just" rtl="0">
              <a:buNone/>
            </a:pPr>
            <a:endParaRPr lang="en-CA" sz="1600" i="0" dirty="0">
              <a:effectLst/>
            </a:endParaRPr>
          </a:p>
          <a:p>
            <a:pPr algn="just" rtl="0">
              <a:buFont typeface="Arial" panose="020B0604020202020204" pitchFamily="34" charset="0"/>
              <a:buChar char="•"/>
            </a:pPr>
            <a:r>
              <a:rPr lang="es" sz="1600" b="0" i="1" dirty="0">
                <a:effectLst/>
                <a:latin typeface="Helvetica"/>
              </a:rPr>
              <a:t>Felicidad: </a:t>
            </a:r>
            <a:r>
              <a:rPr lang="es" sz="1600" b="0" i="0" dirty="0">
                <a:effectLst/>
                <a:latin typeface="Helvetica"/>
              </a:rPr>
              <a:t>Las secuencias melódicas muestran una degradación de varios pasos desde la felicidad a la tristeza.</a:t>
            </a:r>
            <a:endParaRPr lang="en-CA" sz="1600" b="0" i="0" dirty="0">
              <a:effectLst/>
            </a:endParaRPr>
          </a:p>
          <a:p>
            <a:pPr algn="just" rtl="0">
              <a:buFont typeface="Arial" panose="020B0604020202020204" pitchFamily="34" charset="0"/>
              <a:buChar char="•"/>
            </a:pPr>
            <a:r>
              <a:rPr lang="es" sz="1600" b="0" i="1" dirty="0">
                <a:effectLst/>
                <a:latin typeface="Helvetica"/>
              </a:rPr>
              <a:t>Tristeza:</a:t>
            </a:r>
          </a:p>
          <a:p>
            <a:pPr lvl="1" algn="just">
              <a:buFont typeface="Arial" panose="020B0604020202020204" pitchFamily="34" charset="0"/>
              <a:buChar char="•"/>
            </a:pPr>
            <a:r>
              <a:rPr lang="es" sz="1600" b="0" dirty="0">
                <a:effectLst/>
                <a:latin typeface="Helvetica"/>
              </a:rPr>
              <a:t>En </a:t>
            </a:r>
            <a:r>
              <a:rPr lang="es" sz="1600" b="0" i="0" dirty="0">
                <a:effectLst/>
                <a:latin typeface="Helvetica"/>
              </a:rPr>
              <a:t>el primer estado escuchamos melodías inusualmente lentas y fuertemente marcadas.</a:t>
            </a:r>
          </a:p>
          <a:p>
            <a:pPr lvl="1" algn="just">
              <a:buFont typeface="Arial" panose="020B0604020202020204" pitchFamily="34" charset="0"/>
              <a:buChar char="•"/>
            </a:pPr>
            <a:r>
              <a:rPr lang="es" sz="1600" b="0" i="0" dirty="0">
                <a:effectLst/>
                <a:latin typeface="Helvetica"/>
              </a:rPr>
              <a:t>En la segunda condición, la melodía es similar pero es ascendente o enfática.</a:t>
            </a:r>
          </a:p>
          <a:p>
            <a:pPr lvl="1" algn="just">
              <a:buFont typeface="Arial" panose="020B0604020202020204" pitchFamily="34" charset="0"/>
              <a:buChar char="•"/>
            </a:pPr>
            <a:r>
              <a:rPr lang="es" sz="1600" dirty="0">
                <a:latin typeface="Helvetica"/>
              </a:rPr>
              <a:t>En </a:t>
            </a:r>
            <a:r>
              <a:rPr lang="es" sz="1600" b="0" i="0" dirty="0">
                <a:effectLst/>
                <a:latin typeface="Helvetica"/>
              </a:rPr>
              <a:t>la tercera condición se escucha una síncopa fuerte-débil </a:t>
            </a:r>
            <a:r>
              <a:rPr lang="es" sz="1600" dirty="0">
                <a:latin typeface="Helvetica"/>
              </a:rPr>
              <a:t>.</a:t>
            </a:r>
          </a:p>
          <a:p>
            <a:pPr lvl="1" algn="just">
              <a:buFont typeface="Arial" panose="020B0604020202020204" pitchFamily="34" charset="0"/>
              <a:buChar char="•"/>
            </a:pPr>
            <a:r>
              <a:rPr lang="es" sz="1600" b="0" i="0" dirty="0">
                <a:effectLst/>
                <a:latin typeface="Helvetica"/>
              </a:rPr>
              <a:t>En la cuarta condición se ilustran patrones complejos.</a:t>
            </a:r>
            <a:endParaRPr lang="en-CA" sz="1600" b="0" i="0" dirty="0">
              <a:effectLst/>
            </a:endParaRPr>
          </a:p>
          <a:p>
            <a:pPr algn="just" rtl="0">
              <a:buFont typeface="Arial" panose="020B0604020202020204" pitchFamily="34" charset="0"/>
              <a:buChar char="•"/>
            </a:pPr>
            <a:r>
              <a:rPr lang="es" sz="1600" b="0" i="1" dirty="0">
                <a:effectLst/>
                <a:latin typeface="Helvetica"/>
              </a:rPr>
              <a:t>Ira: </a:t>
            </a:r>
            <a:r>
              <a:rPr lang="es" sz="1600" b="0" i="0" dirty="0">
                <a:effectLst/>
                <a:latin typeface="Helvetica"/>
              </a:rPr>
              <a:t>Tres de las cuatro condiciones son </a:t>
            </a:r>
            <a:r>
              <a:rPr lang="es" sz="1600" dirty="0">
                <a:effectLst/>
                <a:latin typeface="Helvetica"/>
              </a:rPr>
              <a:t>excepcionalmente </a:t>
            </a:r>
            <a:r>
              <a:rPr lang="es" sz="1600" b="0" i="0" dirty="0">
                <a:effectLst/>
                <a:latin typeface="Helvetica"/>
              </a:rPr>
              <a:t>rápidas y tienden a evocar amenazas.</a:t>
            </a:r>
            <a:endParaRPr lang="en-CA" sz="1600" dirty="0">
              <a:effectLst/>
            </a:endParaRPr>
          </a:p>
          <a:p>
            <a:pPr algn="just" rtl="0">
              <a:buNone/>
            </a:pPr>
            <a:endParaRPr lang="en-CA" sz="1600" b="0" i="0" dirty="0">
              <a:effectLst/>
            </a:endParaRPr>
          </a:p>
          <a:p>
            <a:pPr algn="just" rtl="0"/>
            <a:r>
              <a:rPr lang="es" sz="1600" b="1" i="0" dirty="0">
                <a:solidFill>
                  <a:srgbClr val="C00000"/>
                </a:solidFill>
                <a:effectLst/>
                <a:latin typeface="Helvetica"/>
              </a:rPr>
              <a:t>Este examen de Vokaturi ha documentado un uso sistemático de ciertas distinciones por parte de JS Bach.</a:t>
            </a:r>
          </a:p>
          <a:p>
            <a:pPr algn="just" rtl="0"/>
            <a:endParaRPr lang="en-CA" sz="1600" b="1" i="0" dirty="0">
              <a:solidFill>
                <a:srgbClr val="C00000"/>
              </a:solidFill>
              <a:effectLst/>
              <a:latin typeface="Arial, sans-serif"/>
            </a:endParaRPr>
          </a:p>
          <a:p>
            <a:pPr algn="just" rtl="0"/>
            <a:r>
              <a:rPr lang="es" sz="1600" b="1" i="0" dirty="0">
                <a:solidFill>
                  <a:srgbClr val="C00000"/>
                </a:solidFill>
                <a:effectLst/>
                <a:latin typeface="Helvetica"/>
              </a:rPr>
              <a:t>Además, en este estudio se han puesto de manifiesto varios intereses hasta entonces insospechados de J. S. Bach.</a:t>
            </a:r>
            <a:endParaRPr lang="en-CA" sz="1600" b="1" i="0" dirty="0">
              <a:solidFill>
                <a:srgbClr val="C00000"/>
              </a:solidFill>
              <a:effectLst/>
            </a:endParaRPr>
          </a:p>
        </p:txBody>
      </p:sp>
    </p:spTree>
    <p:extLst>
      <p:ext uri="{BB962C8B-B14F-4D97-AF65-F5344CB8AC3E}">
        <p14:creationId xmlns:p14="http://schemas.microsoft.com/office/powerpoint/2010/main" val="23045310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 b="1">
                <a:solidFill>
                  <a:srgbClr val="C00000"/>
                </a:solidFill>
                <a:latin typeface="Helvetica"/>
              </a:rPr>
              <a:t>Reanudar</a:t>
            </a:r>
            <a:endParaRPr lang="en-CA">
              <a:solidFill>
                <a:srgbClr val="C00000"/>
              </a:solidFill>
            </a:endParaRPr>
          </a:p>
        </p:txBody>
      </p:sp>
      <p:sp>
        <p:nvSpPr>
          <p:cNvPr id="5" name="TextBox 4"/>
          <p:cNvSpPr txBox="1"/>
          <p:nvPr/>
        </p:nvSpPr>
        <p:spPr>
          <a:xfrm>
            <a:off x="838200" y="1816925"/>
            <a:ext cx="10515599" cy="4308872"/>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just" rtl="0">
              <a:buNone/>
            </a:pPr>
            <a:r>
              <a:rPr lang="es" sz="1400" dirty="0">
                <a:effectLst/>
                <a:latin typeface="Helvetica"/>
              </a:rPr>
              <a:t>John Sebastian Bach compuso dos tipos de música diferentes. Por un lado, compuso numerosas piezas excepcionales de "música general". Sus composiciones son numerosas (1128 en total), al igual que la gran variedad musical que presentó.</a:t>
            </a:r>
            <a:endParaRPr lang="en-CA" sz="1400" dirty="0">
              <a:effectLst/>
            </a:endParaRPr>
          </a:p>
          <a:p>
            <a:pPr algn="just" rtl="0">
              <a:buNone/>
            </a:pPr>
            <a:r>
              <a:rPr lang="es" sz="1400" dirty="0">
                <a:effectLst/>
                <a:latin typeface="Helvetica"/>
              </a:rPr>
              <a:t>Por otro lado, escribió algunas piezas cortas que parecían seguir un orden. Hacia el final de su vida, dirigió y enseñó en un prestigioso coro en vivo en Leipzig. Es probable que en esta última etapa de su vida fuera autor de estas piezas musicales.</a:t>
            </a:r>
            <a:endParaRPr lang="en-CA" sz="1400" dirty="0"/>
          </a:p>
          <a:p>
            <a:pPr algn="just" rtl="0">
              <a:buNone/>
            </a:pPr>
            <a:r>
              <a:rPr lang="es" sz="1400" dirty="0">
                <a:effectLst/>
                <a:latin typeface="Helvetica"/>
              </a:rPr>
              <a:t>Quisimos estudiar </a:t>
            </a:r>
            <a:r>
              <a:rPr lang="es" sz="1400" b="0" i="0" dirty="0">
                <a:effectLst/>
                <a:latin typeface="Helvetica"/>
              </a:rPr>
              <a:t>la composición emocional de J. S. Bach tal como se refleja en este corpus didáctico. </a:t>
            </a:r>
            <a:r>
              <a:rPr lang="es" sz="1400" dirty="0">
                <a:effectLst/>
                <a:latin typeface="Helvetica"/>
              </a:rPr>
              <a:t>Un grupo de investigación de IBM en San José, California, argumentó que «la mayoría de las emociones se explican mejor en términos de las divisiones de activación y valencia utilizando el modelo bidimensional», es decir, el </a:t>
            </a:r>
            <a:r>
              <a:rPr lang="es" sz="1400" b="0" dirty="0">
                <a:effectLst/>
                <a:latin typeface="Helvetica"/>
              </a:rPr>
              <a:t>Modelo Circumplejo.</a:t>
            </a:r>
            <a:endParaRPr lang="en-CA" sz="1400" dirty="0">
              <a:effectLst/>
            </a:endParaRPr>
          </a:p>
          <a:p>
            <a:pPr algn="just" rtl="0">
              <a:buNone/>
            </a:pPr>
            <a:r>
              <a:rPr lang="es" sz="1400" dirty="0">
                <a:effectLst/>
                <a:latin typeface="Helvetica"/>
              </a:rPr>
              <a:t>Un paquete de análisis llamado "Vokaturi" calcula los parámetros del Modelo Circumplejo </a:t>
            </a:r>
            <a:r>
              <a:rPr lang="es" sz="1400" baseline="30000" dirty="0">
                <a:effectLst/>
                <a:latin typeface="Helvetica"/>
              </a:rPr>
              <a:t>1. </a:t>
            </a:r>
            <a:r>
              <a:rPr lang="es" sz="1400" dirty="0">
                <a:effectLst/>
                <a:latin typeface="Helvetica"/>
              </a:rPr>
              <a:t>Este paquete </a:t>
            </a:r>
            <a:r>
              <a:rPr lang="es" sz="1400" baseline="30000" dirty="0">
                <a:effectLst/>
                <a:latin typeface="Helvetica"/>
              </a:rPr>
              <a:t>2 </a:t>
            </a:r>
            <a:r>
              <a:rPr lang="es" sz="1400" dirty="0">
                <a:effectLst/>
                <a:latin typeface="Helvetica"/>
              </a:rPr>
              <a:t>permite identificar cuatro niveles principales (felicidad, tristeza, ira y miedo) en cualquier base de datos de voz o música. Vinculé las melodías de Bach a este sistema de análisis y </a:t>
            </a:r>
            <a:r>
              <a:rPr lang="es" sz="1400" b="0" dirty="0">
                <a:effectLst/>
                <a:latin typeface="Helvetica"/>
              </a:rPr>
              <a:t>se generó </a:t>
            </a:r>
            <a:r>
              <a:rPr lang="es" sz="1400" dirty="0">
                <a:effectLst/>
                <a:latin typeface="Helvetica"/>
              </a:rPr>
              <a:t>una estimación numérica del grado de felicidad, tristeza, ira y miedo.</a:t>
            </a:r>
            <a:endParaRPr lang="en-CA" sz="1400" dirty="0">
              <a:effectLst/>
            </a:endParaRPr>
          </a:p>
          <a:p>
            <a:pPr algn="just" rtl="0">
              <a:buNone/>
            </a:pPr>
            <a:r>
              <a:rPr lang="es" sz="1400" b="0" i="0" dirty="0">
                <a:effectLst/>
                <a:latin typeface="Helvetica"/>
              </a:rPr>
              <a:t>Las siguientes son las tendencias que identificamos en el corpus de enseñanza de JS Bach:</a:t>
            </a:r>
            <a:endParaRPr lang="en-CA" sz="1400" b="0" i="0" dirty="0">
              <a:effectLst/>
            </a:endParaRPr>
          </a:p>
          <a:p>
            <a:pPr algn="just" rtl="0">
              <a:buNone/>
            </a:pPr>
            <a:r>
              <a:rPr lang="es" sz="1400" b="0" i="1" dirty="0">
                <a:effectLst/>
                <a:latin typeface="Helvetica"/>
              </a:rPr>
              <a:t>Felicidad: </a:t>
            </a:r>
            <a:r>
              <a:rPr lang="es" sz="1400" b="0" i="0" dirty="0">
                <a:effectLst/>
                <a:latin typeface="Helvetica"/>
              </a:rPr>
              <a:t>Sus secuencias melódicas muestran una degradación gradual, desde la felicidad hasta la tristeza. </a:t>
            </a:r>
            <a:r>
              <a:rPr lang="es" sz="1400" b="0" i="1" dirty="0">
                <a:effectLst/>
                <a:latin typeface="Helvetica"/>
              </a:rPr>
              <a:t>Tristeza: </a:t>
            </a:r>
            <a:r>
              <a:rPr lang="es" sz="1400" b="0" i="0" dirty="0">
                <a:effectLst/>
                <a:latin typeface="Helvetica"/>
              </a:rPr>
              <a:t>En la primera fase, se aprecian melodías inusualmente lentas y muy marcadas; en la segunda condición, su enunciación es ascendente o enfática; en la tercera condición, </a:t>
            </a:r>
            <a:r>
              <a:rPr lang="es" sz="1400" dirty="0">
                <a:latin typeface="Helvetica"/>
              </a:rPr>
              <a:t>se </a:t>
            </a:r>
            <a:r>
              <a:rPr lang="es" sz="1400" b="0" i="0" dirty="0">
                <a:effectLst/>
                <a:latin typeface="Helvetica"/>
              </a:rPr>
              <a:t>escuchan síncopas fuertes y débiles; y en la secuencia final, se presenta un patrón complejo. </a:t>
            </a:r>
            <a:r>
              <a:rPr lang="es" sz="1400" b="0" i="1" dirty="0">
                <a:effectLst/>
                <a:latin typeface="Helvetica"/>
              </a:rPr>
              <a:t>Ira: </a:t>
            </a:r>
            <a:r>
              <a:rPr lang="es" sz="1400" b="0" i="0" dirty="0">
                <a:effectLst/>
                <a:latin typeface="Helvetica"/>
              </a:rPr>
              <a:t>Tres de las cuatro condiciones son </a:t>
            </a:r>
            <a:r>
              <a:rPr lang="es" sz="1400" b="0" dirty="0">
                <a:effectLst/>
                <a:latin typeface="Helvetica"/>
              </a:rPr>
              <a:t>excepcionalmente </a:t>
            </a:r>
            <a:r>
              <a:rPr lang="es" sz="1400" b="0" i="0" dirty="0">
                <a:effectLst/>
                <a:latin typeface="Helvetica"/>
              </a:rPr>
              <a:t>rápidas y amenazantes.</a:t>
            </a:r>
            <a:endParaRPr lang="en-CA" sz="1400" dirty="0">
              <a:effectLst/>
            </a:endParaRPr>
          </a:p>
          <a:p>
            <a:pPr algn="just" rtl="0">
              <a:buNone/>
            </a:pPr>
            <a:r>
              <a:rPr lang="es" sz="1400" b="0" i="0" dirty="0">
                <a:effectLst/>
                <a:latin typeface="Helvetica"/>
              </a:rPr>
              <a:t>Concluimos que el examen Vokaturi ha documentado un uso sistemático de ciertas distinciones por parte de J. S. Bach. Además, este estudio ha sacado a la luz varios intereses previamente insospechados de J. S. Bach.</a:t>
            </a:r>
          </a:p>
          <a:p>
            <a:pPr algn="just" rtl="0">
              <a:buNone/>
            </a:pPr>
            <a:endParaRPr lang="en-CA" sz="1400" b="0" i="0" dirty="0">
              <a:effectLst/>
            </a:endParaRPr>
          </a:p>
          <a:p>
            <a:pPr algn="l" rtl="0"/>
            <a:r>
              <a:rPr lang="es" sz="1100" b="0" i="1" baseline="30000" dirty="0">
                <a:effectLst/>
                <a:latin typeface="Helvetica"/>
              </a:rPr>
              <a:t>1 </a:t>
            </a:r>
            <a:r>
              <a:rPr lang="es" sz="1100" b="0" i="1" dirty="0">
                <a:effectLst/>
                <a:latin typeface="Helvetica"/>
              </a:rPr>
              <a:t>Seemo: Un enfoque computacional para percibir las emociones. Ponencia de conferencia · Abril de 2018</a:t>
            </a:r>
          </a:p>
          <a:p>
            <a:r>
              <a:rPr lang="es" sz="1100" i="1" baseline="30000" dirty="0">
                <a:latin typeface="Helvetica"/>
              </a:rPr>
              <a:t>2 </a:t>
            </a:r>
            <a:r>
              <a:rPr lang="es" sz="1100" i="1" dirty="0">
                <a:latin typeface="Helvetica"/>
              </a:rPr>
              <a:t>https://vokaturi.com/</a:t>
            </a:r>
          </a:p>
        </p:txBody>
      </p:sp>
    </p:spTree>
    <p:extLst>
      <p:ext uri="{BB962C8B-B14F-4D97-AF65-F5344CB8AC3E}">
        <p14:creationId xmlns:p14="http://schemas.microsoft.com/office/powerpoint/2010/main" val="808533699"/>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477029" y="1041399"/>
            <a:ext cx="4584344" cy="2387600"/>
          </a:xfrm>
        </p:spPr>
        <p:txBody>
          <a:bodyPr>
            <a:normAutofit fontScale="90000"/>
          </a:bodyPr>
          <a:lstStyle/>
          <a:p>
            <a:r>
              <a:rPr lang="es" sz="4000" b="1">
                <a:solidFill>
                  <a:srgbClr val="C00000"/>
                </a:solidFill>
                <a:latin typeface="Helvetica"/>
              </a:rPr>
              <a:t>El sonido nos conecta. </a:t>
            </a:r>
            <a:br>
              <a:rPr lang="en-CA" sz="4000" b="1">
                <a:solidFill>
                  <a:srgbClr val="C00000"/>
                </a:solidFill>
              </a:rPr>
            </a:br>
            <a:r>
              <a:rPr lang="es" sz="4000" b="1">
                <a:solidFill>
                  <a:srgbClr val="C00000"/>
                </a:solidFill>
                <a:latin typeface="Helvetica"/>
              </a:rPr>
              <a:t>Nos da significado. </a:t>
            </a:r>
            <a:br>
              <a:rPr lang="en-CA" sz="4000" b="1">
                <a:solidFill>
                  <a:srgbClr val="C00000"/>
                </a:solidFill>
              </a:rPr>
            </a:br>
            <a:r>
              <a:rPr lang="es" sz="4000" b="1">
                <a:solidFill>
                  <a:srgbClr val="C00000"/>
                </a:solidFill>
                <a:latin typeface="Helvetica"/>
              </a:rPr>
              <a:t>También nos cura.</a:t>
            </a:r>
          </a:p>
        </p:txBody>
      </p:sp>
      <p:sp>
        <p:nvSpPr>
          <p:cNvPr id="3" name="Subtitle 2"/>
          <p:cNvSpPr>
            <a:spLocks noGrp="1"/>
          </p:cNvSpPr>
          <p:nvPr>
            <p:ph type="subTitle" idx="1"/>
          </p:nvPr>
        </p:nvSpPr>
        <p:spPr>
          <a:xfrm>
            <a:off x="7893296" y="4045443"/>
            <a:ext cx="3800929" cy="1332159"/>
          </a:xfrm>
        </p:spPr>
        <p:txBody>
          <a:bodyPr>
            <a:normAutofit fontScale="70000" lnSpcReduction="20000"/>
          </a:bodyPr>
          <a:lstStyle/>
          <a:p>
            <a:r>
              <a:rPr lang="es" sz="4000">
                <a:solidFill>
                  <a:srgbClr val="008000"/>
                </a:solidFill>
                <a:latin typeface="Helvetica"/>
              </a:rPr>
              <a:t>¡Qué alegría es descubrir la vida en el mundo de los sonidos!</a:t>
            </a:r>
          </a:p>
        </p:txBody>
      </p:sp>
      <p:sp>
        <p:nvSpPr>
          <p:cNvPr id="7" name="TextBox 6"/>
          <p:cNvSpPr txBox="1"/>
          <p:nvPr/>
        </p:nvSpPr>
        <p:spPr>
          <a:xfrm>
            <a:off x="7209399" y="6027003"/>
            <a:ext cx="1265527" cy="83099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r>
              <a:rPr lang="es" sz="1200">
                <a:latin typeface="Helvetica"/>
              </a:rPr>
              <a:t>imágenes/Oscilación intrincada/208441484</a:t>
            </a:r>
          </a:p>
          <a:p>
            <a:r>
              <a:rPr lang="es" sz="1200">
                <a:latin typeface="Helvetica"/>
              </a:rPr>
              <a:t>Adobe.com</a:t>
            </a:r>
          </a:p>
        </p:txBody>
      </p:sp>
      <p:pic>
        <p:nvPicPr>
          <p:cNvPr id="9" name="New picture"/>
          <p:cNvPicPr/>
          <p:nvPr/>
        </p:nvPicPr>
        <p:blipFill>
          <a:blip r:embed="rId2"/>
          <a:srcRect/>
          <a:stretch>
            <a:fillRect/>
          </a:stretch>
        </p:blipFill>
        <p:spPr>
          <a:xfrm>
            <a:off x="0" y="-1"/>
            <a:ext cx="7237141" cy="6858000"/>
          </a:xfrm>
          <a:prstGeom prst="rect">
            <a:avLst/>
          </a:prstGeom>
          <a:ln>
            <a:solidFill>
              <a:schemeClr val="tx2">
                <a:lumMod val="60000"/>
                <a:lumOff val="40000"/>
              </a:schemeClr>
            </a:solidFill>
          </a:ln>
        </p:spPr>
      </p:pic>
    </p:spTree>
    <p:extLst>
      <p:ext uri="{BB962C8B-B14F-4D97-AF65-F5344CB8AC3E}">
        <p14:creationId xmlns:p14="http://schemas.microsoft.com/office/powerpoint/2010/main" val="2356763755"/>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 b="1">
                <a:solidFill>
                  <a:srgbClr val="C00000"/>
                </a:solidFill>
                <a:latin typeface="Helvetica"/>
              </a:rPr>
              <a:t>¿Qué después de la jubilación?</a:t>
            </a:r>
          </a:p>
        </p:txBody>
      </p:sp>
      <p:sp>
        <p:nvSpPr>
          <p:cNvPr id="3" name="Content Placeholder 2"/>
          <p:cNvSpPr>
            <a:spLocks noGrp="1"/>
          </p:cNvSpPr>
          <p:nvPr>
            <p:ph idx="1"/>
          </p:nvPr>
        </p:nvSpPr>
        <p:spPr>
          <a:xfrm>
            <a:off x="479376" y="1491682"/>
            <a:ext cx="7361712" cy="4351338"/>
          </a:xfrm>
        </p:spPr>
        <p:txBody>
          <a:bodyPr>
            <a:normAutofit fontScale="85000" lnSpcReduction="10000"/>
          </a:bodyPr>
          <a:lstStyle/>
          <a:p>
            <a:pPr>
              <a:buFont typeface="Arial" panose="020B0604020202020204" pitchFamily="34" charset="0"/>
              <a:buChar char="•"/>
            </a:pPr>
            <a:r>
              <a:rPr lang="es" b="1" i="1" dirty="0">
                <a:latin typeface="Helvetica"/>
              </a:rPr>
              <a:t>Estudios de sonido </a:t>
            </a:r>
            <a:r>
              <a:rPr lang="es" b="1" dirty="0">
                <a:latin typeface="Helvetica"/>
              </a:rPr>
              <a:t>antes de la jubilación</a:t>
            </a:r>
          </a:p>
          <a:p>
            <a:pPr lvl="1">
              <a:buFont typeface="Arial" panose="020B0604020202020204" pitchFamily="34" charset="0"/>
              <a:buChar char="•"/>
            </a:pPr>
            <a:r>
              <a:rPr lang="es" sz="2100" dirty="0">
                <a:latin typeface="Helvetica" panose="020B0604020202020204" pitchFamily="34" charset="0"/>
                <a:cs typeface="Arial" panose="020B0604020202020204" pitchFamily="34" charset="0"/>
              </a:rPr>
              <a:t>En un programa de doctorado en la Universidad de Toronto, aprendiendo sobre el habla, la articulación, los déficits articulatorios y la afasia, a partir de la década de 1970.</a:t>
            </a:r>
          </a:p>
          <a:p>
            <a:pPr lvl="1">
              <a:buFont typeface="Arial" panose="020B0604020202020204" pitchFamily="34" charset="0"/>
              <a:buChar char="•"/>
            </a:pPr>
            <a:r>
              <a:rPr lang="es" sz="2100" dirty="0">
                <a:latin typeface="Helvetica" panose="020B0604020202020204" pitchFamily="34" charset="0"/>
                <a:cs typeface="Arial" panose="020B0604020202020204" pitchFamily="34" charset="0"/>
              </a:rPr>
              <a:t>Miembro del equipo de psicolingüística, UQAM | Universidad de Québec en Montreal 1978-1991</a:t>
            </a:r>
          </a:p>
          <a:p>
            <a:pPr lvl="1">
              <a:buFont typeface="Arial" panose="020B0604020202020204" pitchFamily="34" charset="0"/>
              <a:buChar char="•"/>
            </a:pPr>
            <a:r>
              <a:rPr lang="es" sz="2100" dirty="0">
                <a:latin typeface="Helvetica" panose="020B0604020202020204" pitchFamily="34" charset="0"/>
                <a:cs typeface="Arial" panose="020B0604020202020204" pitchFamily="34" charset="0"/>
              </a:rPr>
              <a:t>Numerosas publicaciones sobre el habla, Université de Lausanne, 1991-2008 </a:t>
            </a:r>
            <a:r>
              <a:rPr lang="es" sz="2100" u="sng" dirty="0">
                <a:solidFill>
                  <a:srgbClr val="0070C0"/>
                </a:solidFill>
                <a:latin typeface="Helvetica" panose="020B0604020202020204" pitchFamily="34" charset="0"/>
                <a:cs typeface="Arial" panose="020B0604020202020204" pitchFamily="34" charset="0"/>
                <a:hlinkClick r:id="rId3"/>
              </a:rPr>
              <a:t>https://www.erickeller.ch/Kellerdoc.html</a:t>
            </a:r>
            <a:r>
              <a:rPr lang="es" sz="2100" u="sng" dirty="0">
                <a:solidFill>
                  <a:srgbClr val="0070C0"/>
                </a:solidFill>
                <a:latin typeface="Helvetica" panose="020B0604020202020204" pitchFamily="34" charset="0"/>
                <a:cs typeface="Arial" panose="020B0604020202020204" pitchFamily="34" charset="0"/>
              </a:rPr>
              <a:t> </a:t>
            </a:r>
          </a:p>
          <a:p>
            <a:pPr>
              <a:buFont typeface="Arial" panose="020B0604020202020204" pitchFamily="34" charset="0"/>
              <a:buChar char="•"/>
            </a:pPr>
            <a:r>
              <a:rPr lang="es" b="1" i="1" dirty="0">
                <a:latin typeface="Helvetica"/>
              </a:rPr>
              <a:t>Estudios de sonido </a:t>
            </a:r>
            <a:r>
              <a:rPr lang="es" b="1" dirty="0">
                <a:latin typeface="Helvetica"/>
              </a:rPr>
              <a:t>después de la jubilación</a:t>
            </a:r>
          </a:p>
          <a:p>
            <a:pPr lvl="1">
              <a:buFont typeface="Arial" panose="020B0604020202020204" pitchFamily="34" charset="0"/>
              <a:buChar char="•"/>
            </a:pPr>
            <a:r>
              <a:rPr lang="es" dirty="0">
                <a:latin typeface="Helvetica" panose="020B0604020202020204" pitchFamily="34" charset="0"/>
                <a:cs typeface="Arial" panose="020B0604020202020204" pitchFamily="34" charset="0"/>
              </a:rPr>
              <a:t>Después de 50 años de </a:t>
            </a:r>
            <a:r>
              <a:rPr lang="es" b="1" dirty="0">
                <a:latin typeface="Helvetica" panose="020B0604020202020204" pitchFamily="34" charset="0"/>
                <a:cs typeface="Arial" panose="020B0604020202020204" pitchFamily="34" charset="0"/>
              </a:rPr>
              <a:t>dar conferencias </a:t>
            </a:r>
            <a:r>
              <a:rPr lang="es" dirty="0">
                <a:latin typeface="Helvetica" panose="020B0604020202020204" pitchFamily="34" charset="0"/>
                <a:cs typeface="Arial" panose="020B0604020202020204" pitchFamily="34" charset="0"/>
              </a:rPr>
              <a:t>, comencé a investigar sobre </a:t>
            </a:r>
            <a:r>
              <a:rPr lang="es" b="1" dirty="0">
                <a:latin typeface="Helvetica" panose="020B0604020202020204" pitchFamily="34" charset="0"/>
                <a:cs typeface="Arial" panose="020B0604020202020204" pitchFamily="34" charset="0"/>
              </a:rPr>
              <a:t>la música clásica </a:t>
            </a:r>
            <a:r>
              <a:rPr lang="es" dirty="0">
                <a:latin typeface="Helvetica" panose="020B0604020202020204" pitchFamily="34" charset="0"/>
                <a:cs typeface="Arial" panose="020B0604020202020204" pitchFamily="34" charset="0"/>
              </a:rPr>
              <a:t>. </a:t>
            </a:r>
            <a:r>
              <a:rPr lang="es" dirty="0">
                <a:solidFill>
                  <a:srgbClr val="0070C0"/>
                </a:solidFill>
                <a:latin typeface="Helvetica" panose="020B0604020202020204" pitchFamily="34" charset="0"/>
                <a:cs typeface="Arial" panose="020B0604020202020204" pitchFamily="34" charset="0"/>
                <a:hlinkClick r:id="rId4">
                  <a:extLst>
                    <a:ext uri="{A12FA001-AC4F-418D-AE19-62706E023703}">
                      <ahyp:hlinkClr xmlns:ahyp="http://schemas.microsoft.com/office/drawing/2018/hyperlinkcolor" val="tx"/>
                    </a:ext>
                  </a:extLst>
                </a:hlinkClick>
              </a:rPr>
              <a:t>https://www.neoclassix.info</a:t>
            </a:r>
            <a:endParaRPr lang="fr-FR" dirty="0">
              <a:highlight>
                <a:srgbClr val="FFFF00"/>
              </a:highlight>
              <a:latin typeface="Arial" panose="020B0604020202020204" pitchFamily="34" charset="0"/>
              <a:cs typeface="Arial" panose="020B0604020202020204" pitchFamily="34" charset="0"/>
            </a:endParaRPr>
          </a:p>
          <a:p>
            <a:pPr lvl="1">
              <a:buFont typeface="Arial" panose="020B0604020202020204" pitchFamily="34" charset="0"/>
              <a:buChar char="•"/>
            </a:pPr>
            <a:r>
              <a:rPr lang="es" dirty="0">
                <a:highlight>
                  <a:srgbClr val="FFFF00"/>
                </a:highlight>
                <a:latin typeface="Helvetica" panose="020B0604020202020204" pitchFamily="34" charset="0"/>
                <a:cs typeface="Arial" panose="020B0604020202020204" pitchFamily="34" charset="0"/>
              </a:rPr>
              <a:t>Ahora estamos en 2025 y tengo 80 años, y todavía estoy en el campo de </a:t>
            </a:r>
            <a:r>
              <a:rPr lang="es" b="1" dirty="0">
                <a:highlight>
                  <a:srgbClr val="FFFF00"/>
                </a:highlight>
                <a:latin typeface="Helvetica" panose="020B0604020202020204" pitchFamily="34" charset="0"/>
                <a:cs typeface="Arial" panose="020B0604020202020204" pitchFamily="34" charset="0"/>
              </a:rPr>
              <a:t>los sonidos </a:t>
            </a:r>
            <a:r>
              <a:rPr lang="es" dirty="0">
                <a:highlight>
                  <a:srgbClr val="FFFF00"/>
                </a:highlight>
                <a:latin typeface="Helvetica" panose="020B0604020202020204" pitchFamily="34" charset="0"/>
                <a:cs typeface="Arial" panose="020B0604020202020204" pitchFamily="34" charset="0"/>
              </a:rPr>
              <a:t>.</a:t>
            </a:r>
          </a:p>
          <a:p>
            <a:pPr lvl="1">
              <a:buFont typeface="Arial" panose="020B0604020202020204" pitchFamily="34" charset="0"/>
              <a:buChar char="•"/>
            </a:pPr>
            <a:r>
              <a:rPr lang="es" dirty="0">
                <a:highlight>
                  <a:srgbClr val="FFFF00"/>
                </a:highlight>
                <a:latin typeface="Helvetica" panose="020B0604020202020204" pitchFamily="34" charset="0"/>
                <a:cs typeface="Arial" panose="020B0604020202020204" pitchFamily="34" charset="0"/>
              </a:rPr>
              <a:t>Después de 10 años de música clásica, viene más…</a:t>
            </a:r>
            <a:endParaRPr lang="en-CA" dirty="0"/>
          </a:p>
        </p:txBody>
      </p:sp>
      <p:sp>
        <p:nvSpPr>
          <p:cNvPr id="4" name="Arrow: Right 3"/>
          <p:cNvSpPr/>
          <p:nvPr/>
        </p:nvSpPr>
        <p:spPr>
          <a:xfrm flipV="1">
            <a:off x="8199912" y="5737967"/>
            <a:ext cx="536414" cy="30199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9pPr>
          </a:lstStyle>
          <a:p>
            <a:pPr algn="ctr"/>
            <a:endParaRPr lang="en-CA" b="0" i="0">
              <a:ln w="0"/>
              <a:solidFill>
                <a:schemeClr val="tx1"/>
              </a:solidFill>
              <a:effectLst>
                <a:outerShdw blurRad="38100" dist="19050" dir="2700000" algn="tl" rotWithShape="0">
                  <a:schemeClr val="dk1">
                    <a:alpha val="40000"/>
                  </a:schemeClr>
                </a:outerShdw>
              </a:effectLst>
            </a:endParaRPr>
          </a:p>
        </p:txBody>
      </p:sp>
      <p:sp>
        <p:nvSpPr>
          <p:cNvPr id="7" name="TextBox 6"/>
          <p:cNvSpPr txBox="1"/>
          <p:nvPr/>
        </p:nvSpPr>
        <p:spPr>
          <a:xfrm>
            <a:off x="8199912" y="1388825"/>
            <a:ext cx="3070761" cy="36933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r>
              <a:rPr lang="es" sz="1600">
                <a:latin typeface="Helvetica"/>
              </a:rPr>
              <a:t>1972 - Aviso “NP + VP” a </a:t>
            </a:r>
            <a:r>
              <a:rPr lang="es">
                <a:latin typeface="Helvetica"/>
              </a:rPr>
              <a:t>bordo</a:t>
            </a:r>
          </a:p>
        </p:txBody>
      </p:sp>
      <p:pic>
        <p:nvPicPr>
          <p:cNvPr id="9" name="New picture"/>
          <p:cNvPicPr/>
          <p:nvPr/>
        </p:nvPicPr>
        <p:blipFill>
          <a:blip r:embed="rId5"/>
          <a:srcRect/>
          <a:stretch>
            <a:fillRect/>
          </a:stretch>
        </p:blipFill>
        <p:spPr>
          <a:xfrm>
            <a:off x="8199912" y="1731673"/>
            <a:ext cx="3013461" cy="3871357"/>
          </a:xfrm>
          <a:prstGeom prst="rect">
            <a:avLst/>
          </a:prstGeom>
          <a:ln>
            <a:solidFill>
              <a:schemeClr val="tx2">
                <a:lumMod val="60000"/>
                <a:lumOff val="40000"/>
              </a:schemeClr>
            </a:solidFill>
          </a:ln>
        </p:spPr>
      </p:pic>
    </p:spTree>
    <p:extLst>
      <p:ext uri="{BB962C8B-B14F-4D97-AF65-F5344CB8AC3E}">
        <p14:creationId xmlns:p14="http://schemas.microsoft.com/office/powerpoint/2010/main" val="1541291882"/>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s" b="1">
                <a:solidFill>
                  <a:srgbClr val="C00000"/>
                </a:solidFill>
                <a:latin typeface="Helvetica"/>
              </a:rPr>
              <a:t>Original “María la ciega”</a:t>
            </a:r>
          </a:p>
        </p:txBody>
      </p:sp>
      <p:sp>
        <p:nvSpPr>
          <p:cNvPr id="5" name="Content Placeholder 4"/>
          <p:cNvSpPr>
            <a:spLocks noGrp="1"/>
          </p:cNvSpPr>
          <p:nvPr>
            <p:ph idx="1"/>
          </p:nvPr>
        </p:nvSpPr>
        <p:spPr>
          <a:xfrm>
            <a:off x="570016" y="2137558"/>
            <a:ext cx="5029200" cy="3815186"/>
          </a:xfrm>
        </p:spPr>
        <p:txBody>
          <a:bodyPr>
            <a:normAutofit fontScale="55000" lnSpcReduction="20000"/>
          </a:bodyPr>
          <a:lstStyle/>
          <a:p>
            <a:pPr>
              <a:buFont typeface="Arial" panose="020B0604020202020204" pitchFamily="34" charset="0"/>
              <a:buChar char="•"/>
            </a:pPr>
            <a:r>
              <a:rPr lang="es" sz="3800" b="1">
                <a:latin typeface="Helvetica"/>
              </a:rPr>
              <a:t>¿Cómo desarrollan los compositores sus melodías?</a:t>
            </a:r>
          </a:p>
          <a:p>
            <a:pPr>
              <a:buFont typeface="Arial" panose="020B0604020202020204" pitchFamily="34" charset="0"/>
              <a:buChar char="•"/>
            </a:pPr>
            <a:r>
              <a:rPr lang="es" sz="3800" b="1">
                <a:latin typeface="Helvetica"/>
              </a:rPr>
              <a:t>Quería intentar componer.</a:t>
            </a:r>
          </a:p>
          <a:p>
            <a:pPr>
              <a:buFont typeface="Arial" panose="020B0604020202020204" pitchFamily="34" charset="0"/>
              <a:buChar char="•"/>
            </a:pPr>
            <a:r>
              <a:rPr lang="es">
                <a:latin typeface="Helvetica"/>
              </a:rPr>
              <a:t>Las puntuaciones de Turlough O'Carolan fueron un buen comienzo.</a:t>
            </a:r>
          </a:p>
          <a:p>
            <a:pPr>
              <a:buFont typeface="Arial" panose="020B0604020202020204" pitchFamily="34" charset="0"/>
              <a:buChar char="•"/>
            </a:pPr>
            <a:r>
              <a:rPr lang="es">
                <a:latin typeface="Helvetica"/>
              </a:rPr>
              <a:t>Turlough O'Carolan fue un músico irlandés ciego que vivió entre 1670 y 1738. Sus melodías fueron capturadas como melodías cortas, típicamente de sólo una o dos páginas.</a:t>
            </a:r>
          </a:p>
          <a:p>
            <a:pPr>
              <a:buFont typeface="Arial" panose="020B0604020202020204" pitchFamily="34" charset="0"/>
              <a:buChar char="•"/>
            </a:pPr>
            <a:r>
              <a:rPr lang="es">
                <a:latin typeface="Helvetica"/>
              </a:rPr>
              <a:t>Me concentré en treinta de estas melodías cortas.</a:t>
            </a:r>
          </a:p>
          <a:p>
            <a:pPr>
              <a:buFont typeface="Arial" panose="020B0604020202020204" pitchFamily="34" charset="0"/>
              <a:buChar char="•"/>
            </a:pPr>
            <a:r>
              <a:rPr lang="es" b="1">
                <a:solidFill>
                  <a:srgbClr val="C00000"/>
                </a:solidFill>
                <a:latin typeface="Helvetica"/>
              </a:rPr>
              <a:t>Aquí hay una melodía en la que trabajé.</a:t>
            </a:r>
          </a:p>
          <a:p>
            <a:pPr marL="0" indent="0">
              <a:buFont typeface="Arial" panose="020B0604020202020204" pitchFamily="34" charset="0"/>
              <a:buNone/>
            </a:pPr>
            <a:endParaRPr lang="en-CA"/>
          </a:p>
          <a:p>
            <a:pPr>
              <a:buFont typeface="Arial" panose="020B0604020202020204" pitchFamily="34" charset="0"/>
              <a:buChar char="•"/>
            </a:pPr>
            <a:r>
              <a:rPr lang="es" sz="2000">
                <a:latin typeface="Helvetica"/>
              </a:rPr>
              <a:t>O'Sullivan, Donal (1958). </a:t>
            </a:r>
            <a:r>
              <a:rPr lang="es" sz="2000" i="1">
                <a:latin typeface="Helvetica"/>
              </a:rPr>
              <a:t>Carolan: La vida, la época y la música de un arpista irlandés </a:t>
            </a:r>
            <a:r>
              <a:rPr lang="es" sz="2000">
                <a:latin typeface="Helvetica"/>
              </a:rPr>
              <a:t>. Londres, Reino Unido: Routledge and Kegan Paul. N.º 182, pág. 127.</a:t>
            </a:r>
          </a:p>
        </p:txBody>
      </p:sp>
      <p:pic>
        <p:nvPicPr>
          <p:cNvPr id="9" name="1_BlindMary-orig">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rcRect/>
          <a:stretch>
            <a:fillRect/>
          </a:stretch>
        </p:blipFill>
        <p:spPr>
          <a:xfrm>
            <a:off x="6042447" y="1690688"/>
            <a:ext cx="347663" cy="347663"/>
          </a:xfrm>
          <a:prstGeom prst="rect">
            <a:avLst/>
          </a:prstGeom>
        </p:spPr>
      </p:pic>
      <p:sp>
        <p:nvSpPr>
          <p:cNvPr id="2" name="Arrow: Right 1"/>
          <p:cNvSpPr/>
          <p:nvPr/>
        </p:nvSpPr>
        <p:spPr>
          <a:xfrm flipV="1">
            <a:off x="4511824" y="4509120"/>
            <a:ext cx="697226" cy="30199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9pPr>
          </a:lstStyle>
          <a:p>
            <a:pPr algn="ctr"/>
            <a:endParaRPr lang="en-CA" b="0" i="0">
              <a:ln w="0"/>
              <a:solidFill>
                <a:schemeClr val="tx1"/>
              </a:solidFill>
              <a:effectLst>
                <a:outerShdw blurRad="38100" dist="19050" dir="2700000" algn="tl" rotWithShape="0">
                  <a:schemeClr val="dk1">
                    <a:alpha val="40000"/>
                  </a:schemeClr>
                </a:outerShdw>
              </a:effectLst>
            </a:endParaRPr>
          </a:p>
        </p:txBody>
      </p:sp>
      <p:pic>
        <p:nvPicPr>
          <p:cNvPr id="11" name="New picture"/>
          <p:cNvPicPr/>
          <p:nvPr/>
        </p:nvPicPr>
        <p:blipFill>
          <a:blip r:embed="rId5"/>
          <a:srcRect/>
          <a:stretch>
            <a:fillRect/>
          </a:stretch>
        </p:blipFill>
        <p:spPr>
          <a:xfrm>
            <a:off x="5757438" y="1491072"/>
            <a:ext cx="6140470" cy="4461672"/>
          </a:xfrm>
          <a:prstGeom prst="rect">
            <a:avLst/>
          </a:prstGeom>
          <a:ln>
            <a:solidFill>
              <a:schemeClr val="tx2">
                <a:lumMod val="60000"/>
                <a:lumOff val="40000"/>
              </a:schemeClr>
            </a:solidFill>
          </a:ln>
        </p:spPr>
      </p:pic>
    </p:spTree>
    <p:extLst>
      <p:ext uri="{BB962C8B-B14F-4D97-AF65-F5344CB8AC3E}">
        <p14:creationId xmlns:p14="http://schemas.microsoft.com/office/powerpoint/2010/main" val="1976513727"/>
      </p:ext>
    </p:extLst>
  </p:cSld>
  <p:clrMapOvr>
    <a:masterClrMapping/>
  </p:clrMapOvr>
  <mc:AlternateContent xmlns:mc="http://schemas.openxmlformats.org/markup-compatibility/2006" xmlns:p14="http://schemas.microsoft.com/office/powerpoint/2010/main">
    <mc:Choice Requires="p14">
      <p:transition spd="slow" p14:dur="2000" advTm="22911"/>
    </mc:Choice>
    <mc:Fallback xmlns="">
      <p:transition spd="slow" advTm="2291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2944"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9"/>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iterate>
                                    <p:tmPct val="0"/>
                                  </p:iterate>
                                  <p:childTnLst>
                                    <p:cmd type="call" cmd="playFrom(0.0)">
                                      <p:cBhvr>
                                        <p:cTn id="11" fill="hold">
                                          <p:stCondLst>
                                            <p:cond delay="0"/>
                                          </p:stCondLst>
                                        </p:cTn>
                                        <p:tgtEl>
                                          <p:spTgt spid="9"/>
                                        </p:tgtEl>
                                      </p:cBhvr>
                                    </p:cmd>
                                  </p:childTnLst>
                                </p:cTn>
                              </p:par>
                            </p:childTnLst>
                          </p:cTn>
                        </p:par>
                      </p:childTnLst>
                    </p:cTn>
                  </p:par>
                </p:childTnLst>
              </p:cTn>
              <p:nextCondLst>
                <p:cond evt="onClick" delay="0">
                  <p:tgtEl>
                    <p:spTgt spid="9"/>
                  </p:tgtEl>
                </p:cond>
              </p:nextCondLst>
            </p:seq>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1" presetClass="mediacall" presetSubtype="0" fill="hold" nodeType="clickEffect">
                                  <p:stCondLst>
                                    <p:cond delay="0"/>
                                  </p:stCondLst>
                                  <p:iterate>
                                    <p:tmPct val="0"/>
                                  </p:iterate>
                                  <p:childTnLst>
                                    <p:cmd type="call" cmd="playFrom(0.0)">
                                      <p:cBhvr>
                                        <p:cTn id="16" fill="hold">
                                          <p:stCondLst>
                                            <p:cond delay="0"/>
                                          </p:stCondLst>
                                        </p:cTn>
                                        <p:tgtEl>
                                          <p:spTgt spid="9"/>
                                        </p:tgtEl>
                                      </p:cBhvr>
                                    </p:cmd>
                                  </p:childTnLst>
                                </p:cTn>
                              </p:par>
                            </p:childTnLst>
                          </p:cTn>
                        </p:par>
                      </p:childTnLst>
                    </p:cTn>
                  </p:par>
                </p:childTnLst>
              </p:cTn>
              <p:nextCondLst>
                <p:cond evt="onClick" delay="0">
                  <p:tgtEl>
                    <p:spTgt spid="9"/>
                  </p:tgtEl>
                </p:cond>
              </p:nextCondLst>
            </p:seq>
            <p:seq concurrent="1" nextAc="seek">
              <p:cTn id="17" restart="whenNotActive" fill="hold" evtFilter="cancelBubble" nodeType="interactiveSeq">
                <p:stCondLst>
                  <p:cond evt="onClick" delay="0">
                    <p:tgtEl>
                      <p:spTgt spid="9"/>
                    </p:tgtEl>
                  </p:cond>
                </p:stCondLst>
                <p:endSync evt="end" delay="0">
                  <p:rtn val="all"/>
                </p:endSync>
                <p:childTnLst>
                  <p:par>
                    <p:cTn id="18" fill="hold">
                      <p:stCondLst>
                        <p:cond delay="0"/>
                      </p:stCondLst>
                      <p:childTnLst>
                        <p:par>
                          <p:cTn id="19" fill="hold">
                            <p:stCondLst>
                              <p:cond delay="0"/>
                            </p:stCondLst>
                            <p:childTnLst>
                              <p:par>
                                <p:cTn id="20" presetID="1" presetClass="mediacall" presetSubtype="0" fill="hold" nodeType="clickEffect">
                                  <p:stCondLst>
                                    <p:cond delay="0"/>
                                  </p:stCondLst>
                                  <p:iterate>
                                    <p:tmPct val="0"/>
                                  </p:iterate>
                                  <p:childTnLst>
                                    <p:cmd type="call" cmd="playFrom(0.0)">
                                      <p:cBhvr>
                                        <p:cTn id="21" fill="hold">
                                          <p:stCondLst>
                                            <p:cond delay="0"/>
                                          </p:stCondLst>
                                        </p:cTn>
                                        <p:tgtEl>
                                          <p:spTgt spid="9"/>
                                        </p:tgtEl>
                                      </p:cBhvr>
                                    </p:cmd>
                                  </p:childTnLst>
                                </p:cTn>
                              </p:par>
                            </p:childTnLst>
                          </p:cTn>
                        </p:par>
                      </p:childTnLst>
                    </p:cTn>
                  </p:par>
                </p:childTnLst>
              </p:cTn>
              <p:nextCondLst>
                <p:cond evt="onClick" delay="0">
                  <p:tgtEl>
                    <p:spTgt spid="9"/>
                  </p:tgtEl>
                </p:cond>
              </p:nextCondLst>
            </p:seq>
            <p:seq concurrent="1" nextAc="seek">
              <p:cTn id="22" restart="whenNotActive" fill="hold" evtFilter="cancelBubble" nodeType="interactiveSeq">
                <p:stCondLst>
                  <p:cond evt="onClick" delay="0">
                    <p:tgtEl>
                      <p:spTgt spid="9"/>
                    </p:tgtEl>
                  </p:cond>
                </p:stCondLst>
                <p:endSync evt="end" delay="0">
                  <p:rtn val="all"/>
                </p:endSync>
                <p:iterate>
                  <p:tmPct val="0"/>
                </p:iterate>
                <p:childTnLst>
                  <p:par>
                    <p:cTn id="23" fill="hold">
                      <p:stCondLst>
                        <p:cond delay="0"/>
                      </p:stCondLst>
                      <p:iterate>
                        <p:tmPct val="0"/>
                      </p:iterate>
                      <p:childTnLst>
                        <p:par>
                          <p:cTn id="24" fill="hold">
                            <p:stCondLst>
                              <p:cond delay="0"/>
                            </p:stCondLst>
                            <p:iterate>
                              <p:tmPct val="0"/>
                            </p:iterate>
                            <p:childTnLst>
                              <p:par>
                                <p:cTn id="25" presetID="1" presetClass="mediacall" presetSubtype="1" fill="hold" nodeType="clickEffect">
                                  <p:stCondLst>
                                    <p:cond delay="0"/>
                                  </p:stCondLst>
                                  <p:iterate>
                                    <p:tmPct val="0"/>
                                  </p:iterate>
                                  <p:childTnLst>
                                    <p:cmd type="call" cmd="playFrom(0.0)">
                                      <p:cBhvr>
                                        <p:cTn id="26" fill="hold">
                                          <p:stCondLst>
                                            <p:cond delay="0"/>
                                          </p:stCondLst>
                                          <p:iterate>
                                            <p:tmPct val="0"/>
                                          </p:iterate>
                                        </p:cTn>
                                        <p:tgtEl>
                                          <p:spTgt spid="9"/>
                                        </p:tgtEl>
                                      </p:cBhvr>
                                    </p:cmd>
                                  </p:childTnLst>
                                </p:cTn>
                              </p:par>
                            </p:childTnLst>
                          </p:cTn>
                        </p:par>
                      </p:childTnLst>
                    </p:cTn>
                  </p:par>
                </p:childTnLst>
              </p:cTn>
              <p:nextCondLst>
                <p:cond evt="onClick" delay="0">
                  <p:tgtEl>
                    <p:spTgt spid="9"/>
                  </p:tgtEl>
                </p:cond>
              </p:nextCondLst>
            </p:seq>
            <p:audio>
              <p:cMediaNode vol="80000">
                <p:cTn id="27"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 b="1">
                <a:solidFill>
                  <a:srgbClr val="C00000"/>
                </a:solidFill>
                <a:latin typeface="Helvetica"/>
              </a:rPr>
              <a:t>La versión de Eric de “Blind Mary”</a:t>
            </a:r>
          </a:p>
        </p:txBody>
      </p:sp>
      <p:sp>
        <p:nvSpPr>
          <p:cNvPr id="8" name="TextBox 7"/>
          <p:cNvSpPr txBox="1"/>
          <p:nvPr/>
        </p:nvSpPr>
        <p:spPr>
          <a:xfrm>
            <a:off x="1929740" y="2547257"/>
            <a:ext cx="184731" cy="369332"/>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CA"/>
          </a:p>
        </p:txBody>
      </p:sp>
      <p:sp>
        <p:nvSpPr>
          <p:cNvPr id="10" name="TextBox 9"/>
          <p:cNvSpPr txBox="1"/>
          <p:nvPr/>
        </p:nvSpPr>
        <p:spPr>
          <a:xfrm>
            <a:off x="859693" y="1639316"/>
            <a:ext cx="5586352" cy="1815882"/>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r>
              <a:rPr lang="es" sz="2000" b="1">
                <a:latin typeface="Helvetica"/>
              </a:rPr>
              <a:t>Nada más sacarlo de la caja, la música sonaba demasiado rígida.</a:t>
            </a:r>
          </a:p>
          <a:p>
            <a:r>
              <a:rPr lang="es">
                <a:latin typeface="Helvetica"/>
              </a:rPr>
              <a:t>Utilicé las técnicas descritas </a:t>
            </a:r>
            <a:r>
              <a:rPr lang="es" b="1" i="1">
                <a:solidFill>
                  <a:srgbClr val="0070C0"/>
                </a:solidFill>
                <a:latin typeface="Helvetica"/>
                <a:hlinkClick r:id="rId4" action="ppaction://hlinkpres?slideindex=1&amp;slidetitle="/>
              </a:rPr>
              <a:t>aquí </a:t>
            </a:r>
            <a:r>
              <a:rPr lang="es">
                <a:latin typeface="Helvetica"/>
              </a:rPr>
              <a:t>para suavizar la línea auditiva: </a:t>
            </a:r>
            <a:r>
              <a:rPr lang="es">
                <a:latin typeface="Helvetica"/>
                <a:hlinkClick r:id="rId5"/>
              </a:rPr>
              <a:t>https://neoclassix.info/index.php/es/sobre-el-compositor </a:t>
            </a:r>
            <a:r>
              <a:rPr lang="es">
                <a:latin typeface="Helvetica"/>
              </a:rPr>
              <a:t>.</a:t>
            </a:r>
          </a:p>
          <a:p>
            <a:endParaRPr lang="en-CA"/>
          </a:p>
          <a:p>
            <a:r>
              <a:rPr lang="es" sz="2000" b="1">
                <a:latin typeface="Helvetica"/>
              </a:rPr>
              <a:t>Versión final 3:27</a:t>
            </a:r>
          </a:p>
        </p:txBody>
      </p:sp>
      <p:pic>
        <p:nvPicPr>
          <p:cNvPr id="14" name="3_BlindMary-finished">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rcRect/>
          <a:stretch>
            <a:fillRect/>
          </a:stretch>
        </p:blipFill>
        <p:spPr>
          <a:xfrm>
            <a:off x="2912507" y="3094851"/>
            <a:ext cx="347663" cy="347663"/>
          </a:xfrm>
          <a:prstGeom prst="rect">
            <a:avLst/>
          </a:prstGeom>
        </p:spPr>
      </p:pic>
      <p:pic>
        <p:nvPicPr>
          <p:cNvPr id="16" name="New picture"/>
          <p:cNvPicPr/>
          <p:nvPr/>
        </p:nvPicPr>
        <p:blipFill>
          <a:blip r:embed="rId7"/>
          <a:srcRect/>
          <a:stretch>
            <a:fillRect/>
          </a:stretch>
        </p:blipFill>
        <p:spPr>
          <a:xfrm>
            <a:off x="6721435" y="1296996"/>
            <a:ext cx="4483926" cy="5249318"/>
          </a:xfrm>
          <a:prstGeom prst="rect">
            <a:avLst/>
          </a:prstGeom>
          <a:ln>
            <a:solidFill>
              <a:schemeClr val="tx2">
                <a:lumMod val="60000"/>
                <a:lumOff val="40000"/>
              </a:schemeClr>
            </a:solidFill>
          </a:ln>
        </p:spPr>
      </p:pic>
      <p:pic>
        <p:nvPicPr>
          <p:cNvPr id="17" name="New picture"/>
          <p:cNvPicPr/>
          <p:nvPr/>
        </p:nvPicPr>
        <p:blipFill>
          <a:blip r:embed="rId8"/>
          <a:srcRect/>
          <a:stretch>
            <a:fillRect/>
          </a:stretch>
        </p:blipFill>
        <p:spPr>
          <a:xfrm>
            <a:off x="888392" y="3709267"/>
            <a:ext cx="5435497" cy="2835729"/>
          </a:xfrm>
          <a:prstGeom prst="rect">
            <a:avLst/>
          </a:prstGeom>
          <a:ln>
            <a:solidFill>
              <a:schemeClr val="tx2">
                <a:lumMod val="60000"/>
                <a:lumOff val="40000"/>
              </a:schemeClr>
            </a:solidFill>
          </a:ln>
        </p:spPr>
      </p:pic>
    </p:spTree>
    <p:extLst>
      <p:ext uri="{BB962C8B-B14F-4D97-AF65-F5344CB8AC3E}">
        <p14:creationId xmlns:p14="http://schemas.microsoft.com/office/powerpoint/2010/main" val="41609515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4432"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14"/>
                    </p:tgtEl>
                  </p:cond>
                </p:stCondLst>
                <p:endSync evt="end" delay="0">
                  <p:rtn val="all"/>
                </p:endSync>
                <p:childTnLst>
                  <p:par>
                    <p:cTn id="8" fill="hold">
                      <p:stCondLst>
                        <p:cond delay="0"/>
                      </p:stCondLst>
                      <p:childTnLst>
                        <p:par>
                          <p:cTn id="9" fill="hold">
                            <p:stCondLst>
                              <p:cond delay="0"/>
                            </p:stCondLst>
                            <p:childTnLst>
                              <p:par>
                                <p:cTn id="10" presetID="1" presetClass="mediacall" presetSubtype="0" fill="hold" nodeType="clickEffect">
                                  <p:stCondLst>
                                    <p:cond delay="0"/>
                                  </p:stCondLst>
                                  <p:iterate>
                                    <p:tmPct val="0"/>
                                  </p:iterate>
                                  <p:childTnLst>
                                    <p:cmd type="call" cmd="playFrom(0.0)">
                                      <p:cBhvr>
                                        <p:cTn id="11" fill="hold">
                                          <p:stCondLst>
                                            <p:cond delay="0"/>
                                          </p:stCondLst>
                                        </p:cTn>
                                        <p:tgtEl>
                                          <p:spTgt spid="14"/>
                                        </p:tgtEl>
                                      </p:cBhvr>
                                    </p:cmd>
                                  </p:childTnLst>
                                </p:cTn>
                              </p:par>
                            </p:childTnLst>
                          </p:cTn>
                        </p:par>
                      </p:childTnLst>
                    </p:cTn>
                  </p:par>
                </p:childTnLst>
              </p:cTn>
              <p:nextCondLst>
                <p:cond evt="onClick" delay="0">
                  <p:tgtEl>
                    <p:spTgt spid="14"/>
                  </p:tgtEl>
                </p:cond>
              </p:nextCondLst>
            </p:seq>
            <p:seq concurrent="1" nextAc="seek">
              <p:cTn id="12" restart="whenNotActive" fill="hold" evtFilter="cancelBubble" nodeType="interactiveSeq">
                <p:stCondLst>
                  <p:cond evt="onClick" delay="0">
                    <p:tgtEl>
                      <p:spTgt spid="14"/>
                    </p:tgtEl>
                  </p:cond>
                </p:stCondLst>
                <p:endSync evt="end" delay="0">
                  <p:rtn val="all"/>
                </p:endSync>
                <p:childTnLst>
                  <p:par>
                    <p:cTn id="13" fill="hold">
                      <p:stCondLst>
                        <p:cond delay="0"/>
                      </p:stCondLst>
                      <p:childTnLst>
                        <p:par>
                          <p:cTn id="14" fill="hold">
                            <p:stCondLst>
                              <p:cond delay="0"/>
                            </p:stCondLst>
                            <p:childTnLst>
                              <p:par>
                                <p:cTn id="15" presetID="1" presetClass="mediacall" presetSubtype="0" fill="hold" nodeType="clickEffect">
                                  <p:stCondLst>
                                    <p:cond delay="0"/>
                                  </p:stCondLst>
                                  <p:iterate>
                                    <p:tmPct val="0"/>
                                  </p:iterate>
                                  <p:childTnLst>
                                    <p:cmd type="call" cmd="playFrom(0.0)">
                                      <p:cBhvr>
                                        <p:cTn id="16" fill="hold">
                                          <p:stCondLst>
                                            <p:cond delay="0"/>
                                          </p:stCondLst>
                                        </p:cTn>
                                        <p:tgtEl>
                                          <p:spTgt spid="14"/>
                                        </p:tgtEl>
                                      </p:cBhvr>
                                    </p:cmd>
                                  </p:childTnLst>
                                </p:cTn>
                              </p:par>
                            </p:childTnLst>
                          </p:cTn>
                        </p:par>
                      </p:childTnLst>
                    </p:cTn>
                  </p:par>
                </p:childTnLst>
              </p:cTn>
              <p:nextCondLst>
                <p:cond evt="onClick" delay="0">
                  <p:tgtEl>
                    <p:spTgt spid="14"/>
                  </p:tgtEl>
                </p:cond>
              </p:nextCondLst>
            </p:seq>
            <p:seq concurrent="1" nextAc="seek">
              <p:cTn id="17" restart="whenNotActive" fill="hold" evtFilter="cancelBubble" nodeType="interactiveSeq">
                <p:stCondLst>
                  <p:cond evt="onClick" delay="0">
                    <p:tgtEl>
                      <p:spTgt spid="14"/>
                    </p:tgtEl>
                  </p:cond>
                </p:stCondLst>
                <p:endSync evt="end" delay="0">
                  <p:rtn val="all"/>
                </p:endSync>
                <p:childTnLst>
                  <p:par>
                    <p:cTn id="18" fill="hold">
                      <p:stCondLst>
                        <p:cond delay="0"/>
                      </p:stCondLst>
                      <p:childTnLst>
                        <p:par>
                          <p:cTn id="19" fill="hold">
                            <p:stCondLst>
                              <p:cond delay="0"/>
                            </p:stCondLst>
                            <p:childTnLst>
                              <p:par>
                                <p:cTn id="20" presetID="1" presetClass="mediacall" presetSubtype="0" fill="hold" nodeType="clickEffect">
                                  <p:stCondLst>
                                    <p:cond delay="0"/>
                                  </p:stCondLst>
                                  <p:iterate>
                                    <p:tmPct val="0"/>
                                  </p:iterate>
                                  <p:childTnLst>
                                    <p:cmd type="call" cmd="playFrom(0.0)">
                                      <p:cBhvr>
                                        <p:cTn id="21" fill="hold">
                                          <p:stCondLst>
                                            <p:cond delay="0"/>
                                          </p:stCondLst>
                                        </p:cTn>
                                        <p:tgtEl>
                                          <p:spTgt spid="14"/>
                                        </p:tgtEl>
                                      </p:cBhvr>
                                    </p:cmd>
                                  </p:childTnLst>
                                </p:cTn>
                              </p:par>
                            </p:childTnLst>
                          </p:cTn>
                        </p:par>
                      </p:childTnLst>
                    </p:cTn>
                  </p:par>
                </p:childTnLst>
              </p:cTn>
              <p:nextCondLst>
                <p:cond evt="onClick" delay="0">
                  <p:tgtEl>
                    <p:spTgt spid="14"/>
                  </p:tgtEl>
                </p:cond>
              </p:nextCondLst>
            </p:seq>
            <p:seq concurrent="1" nextAc="seek">
              <p:cTn id="22" restart="whenNotActive" fill="hold" evtFilter="cancelBubble" nodeType="interactiveSeq">
                <p:stCondLst>
                  <p:cond evt="onClick" delay="0">
                    <p:tgtEl>
                      <p:spTgt spid="14"/>
                    </p:tgtEl>
                  </p:cond>
                </p:stCondLst>
                <p:endSync evt="end" delay="0">
                  <p:rtn val="all"/>
                </p:endSync>
                <p:iterate>
                  <p:tmPct val="0"/>
                </p:iterate>
                <p:childTnLst>
                  <p:par>
                    <p:cTn id="23" fill="hold">
                      <p:stCondLst>
                        <p:cond delay="0"/>
                      </p:stCondLst>
                      <p:iterate>
                        <p:tmPct val="0"/>
                      </p:iterate>
                      <p:childTnLst>
                        <p:par>
                          <p:cTn id="24" fill="hold">
                            <p:stCondLst>
                              <p:cond delay="0"/>
                            </p:stCondLst>
                            <p:iterate>
                              <p:tmPct val="0"/>
                            </p:iterate>
                            <p:childTnLst>
                              <p:par>
                                <p:cTn id="25" presetID="1" presetClass="mediacall" presetSubtype="1" fill="hold" nodeType="clickEffect">
                                  <p:stCondLst>
                                    <p:cond delay="0"/>
                                  </p:stCondLst>
                                  <p:iterate>
                                    <p:tmPct val="0"/>
                                  </p:iterate>
                                  <p:childTnLst>
                                    <p:cmd type="call" cmd="playFrom(0.0)">
                                      <p:cBhvr>
                                        <p:cTn id="26" fill="hold">
                                          <p:stCondLst>
                                            <p:cond delay="0"/>
                                          </p:stCondLst>
                                          <p:iterate>
                                            <p:tmPct val="0"/>
                                          </p:iterate>
                                        </p:cTn>
                                        <p:tgtEl>
                                          <p:spTgt spid="14"/>
                                        </p:tgtEl>
                                      </p:cBhvr>
                                    </p:cmd>
                                  </p:childTnLst>
                                </p:cTn>
                              </p:par>
                            </p:childTnLst>
                          </p:cTn>
                        </p:par>
                      </p:childTnLst>
                    </p:cTn>
                  </p:par>
                </p:childTnLst>
              </p:cTn>
              <p:nextCondLst>
                <p:cond evt="onClick" delay="0">
                  <p:tgtEl>
                    <p:spTgt spid="14"/>
                  </p:tgtEl>
                </p:cond>
              </p:nextCondLst>
            </p:seq>
            <p:audio>
              <p:cMediaNode vol="80000">
                <p:cTn id="27" fill="hold" display="0">
                  <p:stCondLst>
                    <p:cond delay="indefinite"/>
                  </p:stCondLst>
                  <p:endCondLst>
                    <p:cond evt="onNext" delay="0">
                      <p:tgtEl>
                        <p:sldTgt/>
                      </p:tgtEl>
                    </p:cond>
                    <p:cond evt="onPrev" delay="0">
                      <p:tgtEl>
                        <p:sldTgt/>
                      </p:tgtEl>
                    </p:cond>
                    <p:cond evt="onStopAudio" delay="0">
                      <p:tgtEl>
                        <p:sldTgt/>
                      </p:tgtEl>
                    </p:cond>
                  </p:endCondLst>
                </p:cTn>
                <p:tgtEl>
                  <p:spTgt spid="1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199408" y="944976"/>
            <a:ext cx="9460676" cy="1325563"/>
          </a:xfrm>
        </p:spPr>
        <p:txBody>
          <a:bodyPr>
            <a:normAutofit/>
          </a:bodyPr>
          <a:lstStyle/>
          <a:p>
            <a:pPr algn="ctr"/>
            <a:r>
              <a:rPr lang="es" sz="4400" b="1" dirty="0">
                <a:solidFill>
                  <a:srgbClr val="C00000"/>
                </a:solidFill>
                <a:latin typeface="Helvetica"/>
              </a:rPr>
              <a:t>Resumen</a:t>
            </a:r>
            <a:endParaRPr lang="en-US" sz="4400" b="1" dirty="0">
              <a:solidFill>
                <a:srgbClr val="C00000"/>
              </a:solidFill>
            </a:endParaRPr>
          </a:p>
        </p:txBody>
      </p:sp>
      <p:graphicFrame>
        <p:nvGraphicFramePr>
          <p:cNvPr id="5" name="Content Placeholder 2" descr="SmartArt Process Diagram"/>
          <p:cNvGraphicFramePr>
            <a:graphicFrameLocks noGrp="1"/>
          </p:cNvGraphicFramePr>
          <p:nvPr>
            <p:ph idx="1"/>
            <p:extLst>
              <p:ext uri="{D42A27DB-BD31-4B8C-83A1-F6EECF244321}">
                <p14:modId xmlns:p14="http://schemas.microsoft.com/office/powerpoint/2010/main" val="1421587977"/>
              </p:ext>
            </p:extLst>
          </p:nvPr>
        </p:nvGraphicFramePr>
        <p:xfrm>
          <a:off x="1066800" y="2310063"/>
          <a:ext cx="10058400" cy="37256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3377352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 b="1">
                <a:solidFill>
                  <a:srgbClr val="C00000"/>
                </a:solidFill>
                <a:latin typeface="Helvetica"/>
              </a:rPr>
              <a:t>Reflexiones</a:t>
            </a:r>
          </a:p>
        </p:txBody>
      </p:sp>
      <p:sp>
        <p:nvSpPr>
          <p:cNvPr id="3" name="Content Placeholder 2"/>
          <p:cNvSpPr>
            <a:spLocks noGrp="1"/>
          </p:cNvSpPr>
          <p:nvPr>
            <p:ph idx="1"/>
          </p:nvPr>
        </p:nvSpPr>
        <p:spPr/>
        <p:txBody>
          <a:bodyPr>
            <a:normAutofit/>
          </a:bodyPr>
          <a:lstStyle/>
          <a:p>
            <a:pPr>
              <a:buFont typeface="Arial" panose="020B0604020202020204" pitchFamily="34" charset="0"/>
              <a:buChar char="•"/>
            </a:pPr>
            <a:r>
              <a:rPr lang="es" sz="2400" b="1" dirty="0">
                <a:latin typeface="Helvetica"/>
              </a:rPr>
              <a:t>John Sebastian Bach escribió dos tipos diferentes de música.</a:t>
            </a:r>
          </a:p>
          <a:p>
            <a:pPr>
              <a:buFont typeface="Arial" panose="020B0604020202020204" pitchFamily="34" charset="0"/>
              <a:buChar char="•"/>
            </a:pPr>
            <a:r>
              <a:rPr lang="es" sz="2400" dirty="0">
                <a:latin typeface="Helvetica"/>
              </a:rPr>
              <a:t>Por un lado, compuso numerosas piezas musicales excepcionales, típicas de su época. Sus composiciones son numerosas (un total de 1128), al igual que los diversos géneros musicales que presentó.</a:t>
            </a:r>
          </a:p>
          <a:p>
            <a:pPr>
              <a:buFont typeface="Arial" panose="020B0604020202020204" pitchFamily="34" charset="0"/>
              <a:buChar char="•"/>
            </a:pPr>
            <a:r>
              <a:rPr lang="es" sz="2400" dirty="0">
                <a:latin typeface="Helvetica"/>
              </a:rPr>
              <a:t>Por otra parte, también escribió algunas piezas cortas que parecían estar ordenadas. Hacia el final de su vida, impartió clases en un prestigioso coro en vivo en Leipzig. Es posible que haya compuesto estas composiciones precisamente para esta </a:t>
            </a:r>
            <a:r>
              <a:rPr lang="es" sz="2400" b="1" dirty="0">
                <a:latin typeface="Helvetica"/>
              </a:rPr>
              <a:t>labor docente </a:t>
            </a:r>
            <a:r>
              <a:rPr lang="es" sz="2400" dirty="0">
                <a:latin typeface="Helvetica"/>
              </a:rPr>
              <a:t>.</a:t>
            </a:r>
          </a:p>
          <a:p>
            <a:pPr>
              <a:buFont typeface="Arial" panose="020B0604020202020204" pitchFamily="34" charset="0"/>
              <a:buChar char="•"/>
            </a:pPr>
            <a:r>
              <a:rPr lang="es" sz="2400" dirty="0">
                <a:latin typeface="Helvetica"/>
              </a:rPr>
              <a:t>Analicé este corpus de enseñanza, particularmente sus motivos emocionales.</a:t>
            </a:r>
          </a:p>
        </p:txBody>
      </p:sp>
    </p:spTree>
    <p:extLst>
      <p:ext uri="{BB962C8B-B14F-4D97-AF65-F5344CB8AC3E}">
        <p14:creationId xmlns:p14="http://schemas.microsoft.com/office/powerpoint/2010/main" val="41748345"/>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 b="1">
                <a:solidFill>
                  <a:srgbClr val="C00000"/>
                </a:solidFill>
                <a:latin typeface="Helvetica"/>
              </a:rPr>
              <a:t>El corpus de enseñanza de Bach</a:t>
            </a:r>
          </a:p>
        </p:txBody>
      </p:sp>
      <p:sp>
        <p:nvSpPr>
          <p:cNvPr id="3" name="Content Placeholder 2"/>
          <p:cNvSpPr>
            <a:spLocks noGrp="1"/>
          </p:cNvSpPr>
          <p:nvPr>
            <p:ph idx="1"/>
          </p:nvPr>
        </p:nvSpPr>
        <p:spPr>
          <a:xfrm>
            <a:off x="838200" y="1991880"/>
            <a:ext cx="10348356" cy="3660775"/>
          </a:xfrm>
        </p:spPr>
        <p:txBody>
          <a:bodyPr>
            <a:normAutofit fontScale="85000" lnSpcReduction="20000"/>
          </a:bodyPr>
          <a:lstStyle/>
          <a:p>
            <a:pPr marL="0" indent="0">
              <a:buFont typeface="Arial" panose="020B0604020202020204" pitchFamily="34" charset="0"/>
              <a:buNone/>
            </a:pPr>
            <a:r>
              <a:rPr lang="es" b="1">
                <a:latin typeface="Helvetica"/>
              </a:rPr>
              <a:t>Componentes:</a:t>
            </a:r>
          </a:p>
          <a:p>
            <a:pPr>
              <a:buFont typeface="Arial" panose="020B0604020202020204" pitchFamily="34" charset="0"/>
              <a:buChar char="•"/>
            </a:pPr>
            <a:r>
              <a:rPr lang="es" sz="2400" b="1" i="1">
                <a:latin typeface="Helvetica"/>
              </a:rPr>
              <a:t>Invenciones en dos partes</a:t>
            </a:r>
            <a:endParaRPr lang="en-US" sz="2400" i="1"/>
          </a:p>
          <a:p>
            <a:pPr lvl="1">
              <a:buFont typeface="Arial" panose="020B0604020202020204" pitchFamily="34" charset="0"/>
              <a:buChar char="•"/>
            </a:pPr>
            <a:r>
              <a:rPr lang="es">
                <a:latin typeface="Helvetica"/>
              </a:rPr>
              <a:t>15 melodías, cada una de aproximadamente 2 líneas de longitud, durante 1 a 2 minutos</a:t>
            </a:r>
            <a:endParaRPr lang="en-CA" b="1" i="1"/>
          </a:p>
          <a:p>
            <a:pPr>
              <a:buFont typeface="Arial" panose="020B0604020202020204" pitchFamily="34" charset="0"/>
              <a:buChar char="•"/>
            </a:pPr>
            <a:r>
              <a:rPr lang="es" sz="2400" b="1" i="1">
                <a:latin typeface="Helvetica"/>
              </a:rPr>
              <a:t>Invenciones en tres partes</a:t>
            </a:r>
            <a:r>
              <a:rPr lang="es">
                <a:latin typeface="Helvetica"/>
              </a:rPr>
              <a:t> </a:t>
            </a:r>
          </a:p>
          <a:p>
            <a:pPr lvl="1">
              <a:buFont typeface="Arial" panose="020B0604020202020204" pitchFamily="34" charset="0"/>
              <a:buChar char="•"/>
            </a:pPr>
            <a:r>
              <a:rPr lang="es">
                <a:latin typeface="Helvetica"/>
              </a:rPr>
              <a:t>15 melodías, cada una de aproximadamente 3 líneas de longitud, durante 3 a 5 minutos.</a:t>
            </a:r>
          </a:p>
          <a:p>
            <a:pPr>
              <a:buFont typeface="Arial" panose="020B0604020202020204" pitchFamily="34" charset="0"/>
              <a:buChar char="•"/>
            </a:pPr>
            <a:r>
              <a:rPr lang="es" sz="2400" b="1" i="1">
                <a:latin typeface="Helvetica"/>
              </a:rPr>
              <a:t>Clave bien temperado, primer y segundo elemento</a:t>
            </a:r>
            <a:r>
              <a:rPr lang="es" sz="2400" b="1">
                <a:latin typeface="Helvetica"/>
              </a:rPr>
              <a:t> </a:t>
            </a:r>
          </a:p>
          <a:p>
            <a:pPr lvl="1">
              <a:buFont typeface="Arial" panose="020B0604020202020204" pitchFamily="34" charset="0"/>
              <a:buChar char="•"/>
            </a:pPr>
            <a:r>
              <a:rPr lang="es">
                <a:latin typeface="Helvetica"/>
              </a:rPr>
              <a:t>24 melodías, que contienen </a:t>
            </a:r>
            <a:r>
              <a:rPr lang="es" i="1">
                <a:latin typeface="Helvetica"/>
              </a:rPr>
              <a:t>dos secciones cada una</a:t>
            </a:r>
            <a:endParaRPr lang="en-CA"/>
          </a:p>
          <a:p>
            <a:pPr lvl="1">
              <a:buFont typeface="Arial" panose="020B0604020202020204" pitchFamily="34" charset="0"/>
              <a:buChar char="•"/>
            </a:pPr>
            <a:r>
              <a:rPr lang="es">
                <a:latin typeface="Helvetica"/>
              </a:rPr>
              <a:t>Cada melodía está escrita en aproximadamente dos líneas, cada una de 2 a 4 minutos de duración.</a:t>
            </a:r>
          </a:p>
          <a:p>
            <a:pPr>
              <a:buFont typeface="Arial" panose="020B0604020202020204" pitchFamily="34" charset="0"/>
              <a:buChar char="•"/>
            </a:pPr>
            <a:r>
              <a:rPr lang="es" sz="2400">
                <a:effectLst/>
                <a:latin typeface="Helvetica"/>
              </a:rPr>
              <a:t>A continuación se dan ejemplos.</a:t>
            </a:r>
          </a:p>
        </p:txBody>
      </p:sp>
      <mc:AlternateContent xmlns:mc="http://schemas.openxmlformats.org/markup-compatibility/2006">
        <mc:Choice xmlns:a14="http://schemas.microsoft.com/office/drawing/2010/main" Requires="a14">
          <p:sp>
            <p:nvSpPr>
              <p:cNvPr id="4" name="TextBox 3"/>
              <p:cNvSpPr txBox="1"/>
              <p:nvPr/>
            </p:nvSpPr>
            <p:spPr>
              <a:xfrm>
                <a:off x="5640355" y="2971800"/>
                <a:ext cx="2016578" cy="276999"/>
              </a:xfrm>
              <a:prstGeom prst="rect">
                <a:avLst/>
              </a:prstGeom>
              <a:noFill/>
            </p:spPr>
            <p:txBody>
              <a:bodyPr wrap="none" lIns="0" tIns="0" rIns="0" bIns="0" rtlCol="0">
                <a:spAutoFit/>
              </a:bodyPr>
              <a:lstStyle>
                <a:defPPr>
                  <a:defRPr lang="en-US"/>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9pPr>
              </a:lstStyle>
              <a:p>
                <a:pPr/>
                <a14:m>
                  <m:oMathPara xmlns:m="http://schemas.openxmlformats.org/officeDocument/2006/math">
                    <m:oMathParaPr>
                      <m:jc m:val="centerGroup"/>
                    </m:oMathParaPr>
                    <m:oMath xmlns:m="http://schemas.openxmlformats.org/officeDocument/2006/math">
                      <a:fld id="{825F15A7-03F4-43D7-82C5-3E23DA2F108C}" type="mathplaceholder">
                        <a:rPr lang="en-CA" i="1" smtClean="0">
                          <a:latin typeface="Cambria Math" panose="02040503050406030204" pitchFamily="18" charset="0"/>
                        </a:rPr>
                        <a:t>Type equation here.</a:t>
                      </a:fld>
                    </m:oMath>
                  </m:oMathPara>
                </a14:m>
                <a:endParaRPr lang="en-CA" dirty="0"/>
              </a:p>
            </p:txBody>
          </p:sp>
        </mc:Choice>
        <mc:Fallback>
          <p:sp>
            <p:nvSpPr>
              <p:cNvPr id="4" name="TextBox 3"/>
              <p:cNvSpPr txBox="1">
                <a:spLocks noRot="1" noChangeAspect="1" noMove="1" noResize="1" noEditPoints="1" noAdjustHandles="1" noChangeArrowheads="1" noChangeShapeType="1" noTextEdit="1"/>
              </p:cNvSpPr>
              <p:nvPr/>
            </p:nvSpPr>
            <p:spPr>
              <a:xfrm>
                <a:off x="5640355" y="2971800"/>
                <a:ext cx="2016578" cy="276999"/>
              </a:xfrm>
              <a:prstGeom prst="rect">
                <a:avLst/>
              </a:prstGeom>
              <a:blipFill>
                <a:blip r:embed="rId2"/>
                <a:stretch>
                  <a:fillRect l="-3323" r="-2719" b="-33333"/>
                </a:stretch>
              </a:blipFill>
            </p:spPr>
            <p:txBody>
              <a:bodyPr/>
              <a:lstStyle/>
              <a:p>
                <a:r>
                  <a:rPr lang="en-CA">
                    <a:noFill/>
                  </a:rPr>
                  <a:t> </a:t>
                </a:r>
              </a:p>
            </p:txBody>
          </p:sp>
        </mc:Fallback>
      </mc:AlternateContent>
    </p:spTree>
    <p:extLst>
      <p:ext uri="{BB962C8B-B14F-4D97-AF65-F5344CB8AC3E}">
        <p14:creationId xmlns:p14="http://schemas.microsoft.com/office/powerpoint/2010/main" val="1599109573"/>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 b="1" dirty="0">
                <a:solidFill>
                  <a:srgbClr val="C00000"/>
                </a:solidFill>
                <a:latin typeface="Helvetica"/>
              </a:rPr>
              <a:t>Del </a:t>
            </a:r>
            <a:r>
              <a:rPr lang="es" b="1" i="1" dirty="0">
                <a:solidFill>
                  <a:srgbClr val="C00000"/>
                </a:solidFill>
                <a:latin typeface="Helvetica"/>
              </a:rPr>
              <a:t>descubrimiento auditivo </a:t>
            </a:r>
            <a:r>
              <a:rPr lang="es" b="1" dirty="0">
                <a:solidFill>
                  <a:srgbClr val="C00000"/>
                </a:solidFill>
                <a:latin typeface="Helvetica"/>
              </a:rPr>
              <a:t>al </a:t>
            </a:r>
            <a:r>
              <a:rPr lang="es" b="1" i="1" dirty="0">
                <a:solidFill>
                  <a:srgbClr val="C00000"/>
                </a:solidFill>
                <a:latin typeface="Helvetica"/>
              </a:rPr>
              <a:t>modelo emocional</a:t>
            </a:r>
          </a:p>
        </p:txBody>
      </p:sp>
      <p:sp>
        <p:nvSpPr>
          <p:cNvPr id="3" name="Content Placeholder 2"/>
          <p:cNvSpPr>
            <a:spLocks noGrp="1"/>
          </p:cNvSpPr>
          <p:nvPr>
            <p:ph idx="1"/>
          </p:nvPr>
        </p:nvSpPr>
        <p:spPr>
          <a:xfrm>
            <a:off x="911424" y="1776638"/>
            <a:ext cx="10291790" cy="4748705"/>
          </a:xfrm>
        </p:spPr>
        <p:txBody>
          <a:bodyPr>
            <a:noAutofit/>
          </a:bodyPr>
          <a:lstStyle/>
          <a:p>
            <a:pPr>
              <a:buFont typeface="Arial" panose="020B0604020202020204" pitchFamily="34" charset="0"/>
              <a:buChar char="•"/>
            </a:pPr>
            <a:r>
              <a:rPr lang="es" sz="1600" b="1" dirty="0">
                <a:latin typeface="Helvetica"/>
              </a:rPr>
              <a:t>Escuché las 15 melodías de </a:t>
            </a:r>
            <a:r>
              <a:rPr lang="es" sz="1600" b="1" i="1" dirty="0">
                <a:latin typeface="Helvetica"/>
              </a:rPr>
              <a:t>Two-part Inventions , </a:t>
            </a:r>
            <a:r>
              <a:rPr lang="es" sz="1600" b="1" dirty="0">
                <a:latin typeface="Helvetica"/>
              </a:rPr>
              <a:t>una tras otra.</a:t>
            </a:r>
          </a:p>
          <a:p>
            <a:pPr>
              <a:buFont typeface="Arial" panose="020B0604020202020204" pitchFamily="34" charset="0"/>
              <a:buChar char="•"/>
            </a:pPr>
            <a:r>
              <a:rPr lang="es" sz="1600" b="1" dirty="0">
                <a:latin typeface="Helvetica"/>
              </a:rPr>
              <a:t>Parecían volverse cada vez más tristes </a:t>
            </a:r>
            <a:r>
              <a:rPr lang="es" sz="1600" dirty="0">
                <a:latin typeface="Helvetica"/>
              </a:rPr>
              <a:t>.</a:t>
            </a:r>
          </a:p>
          <a:p>
            <a:pPr>
              <a:buFont typeface="Arial" panose="020B0604020202020204" pitchFamily="34" charset="0"/>
              <a:buChar char="•"/>
            </a:pPr>
            <a:r>
              <a:rPr lang="es" sz="1600" dirty="0">
                <a:latin typeface="Helvetica"/>
              </a:rPr>
              <a:t>Las melodías comenzaron con el ejemplo más alegre, cada una parecía un poco menos "entusiasta" y en el 15 llegamos</a:t>
            </a:r>
            <a:r>
              <a:rPr lang="es" sz="1600" baseline="30000" dirty="0">
                <a:latin typeface="Helvetica"/>
              </a:rPr>
              <a:t> </a:t>
            </a:r>
            <a:r>
              <a:rPr lang="es" sz="1600" dirty="0">
                <a:latin typeface="Helvetica"/>
              </a:rPr>
              <a:t>al ejemplo más triste.</a:t>
            </a:r>
          </a:p>
          <a:p>
            <a:pPr lvl="1">
              <a:buFont typeface="Arial" panose="020B0604020202020204" pitchFamily="34" charset="0"/>
              <a:buChar char="•"/>
            </a:pPr>
            <a:r>
              <a:rPr lang="es" sz="1600" b="1" i="1" dirty="0">
                <a:latin typeface="Helvetica"/>
              </a:rPr>
              <a:t>Felicidad</a:t>
            </a:r>
          </a:p>
          <a:p>
            <a:pPr lvl="1">
              <a:buFont typeface="Arial" panose="020B0604020202020204" pitchFamily="34" charset="0"/>
              <a:buChar char="•"/>
            </a:pPr>
            <a:r>
              <a:rPr lang="es" sz="1600" b="1" i="1" dirty="0">
                <a:latin typeface="Helvetica"/>
              </a:rPr>
              <a:t>Tristeza</a:t>
            </a:r>
            <a:endParaRPr lang="en-US" sz="1600" dirty="0">
              <a:effectLst/>
            </a:endParaRPr>
          </a:p>
          <a:p>
            <a:pPr>
              <a:buFont typeface="Arial" panose="020B0604020202020204" pitchFamily="34" charset="0"/>
              <a:buChar char="•"/>
            </a:pPr>
            <a:r>
              <a:rPr lang="es" sz="1600" dirty="0">
                <a:latin typeface="Helvetica"/>
              </a:rPr>
              <a:t>Conversé sobre la emoción en la música con Branka Zei (Ginebra).</a:t>
            </a:r>
          </a:p>
          <a:p>
            <a:pPr>
              <a:buFont typeface="Arial" panose="020B0604020202020204" pitchFamily="34" charset="0"/>
              <a:buChar char="•"/>
            </a:pPr>
            <a:r>
              <a:rPr lang="es" sz="1600" dirty="0">
                <a:latin typeface="Helvetica"/>
              </a:rPr>
              <a:t>A ambos nos interesaba este tema, ella después de muchos estudios científicos sobre la emoción en </a:t>
            </a:r>
            <a:r>
              <a:rPr lang="es" sz="1600" i="1" dirty="0">
                <a:latin typeface="Helvetica"/>
              </a:rPr>
              <a:t>el habla </a:t>
            </a:r>
            <a:r>
              <a:rPr lang="es" sz="1600" dirty="0">
                <a:latin typeface="Helvetica"/>
              </a:rPr>
              <a:t>, y yo, ahora curioso por </a:t>
            </a:r>
            <a:r>
              <a:rPr lang="es" sz="1600" i="1" dirty="0">
                <a:latin typeface="Helvetica"/>
              </a:rPr>
              <a:t>una serie de estados emocionales de la expresión musical en John Sebastian Bach.</a:t>
            </a:r>
            <a:endParaRPr lang="en-US" sz="1600" dirty="0">
              <a:effectLst/>
            </a:endParaRPr>
          </a:p>
          <a:p>
            <a:pPr>
              <a:buFont typeface="Arial" panose="020B0604020202020204" pitchFamily="34" charset="0"/>
              <a:buChar char="•"/>
            </a:pPr>
            <a:r>
              <a:rPr lang="es" sz="1600" dirty="0">
                <a:latin typeface="Helvetica"/>
              </a:rPr>
              <a:t>Me envió un montón de estudios sobre la emoción en el habla. Me llamó la atención uno de ellos, elaborado por un grupo de investigación de IBM en San José, California </a:t>
            </a:r>
            <a:r>
              <a:rPr lang="es" sz="1600" baseline="30000" dirty="0">
                <a:latin typeface="Helvetica"/>
              </a:rPr>
              <a:t>.</a:t>
            </a:r>
          </a:p>
          <a:p>
            <a:pPr>
              <a:buFont typeface="Arial" panose="020B0604020202020204" pitchFamily="34" charset="0"/>
              <a:buChar char="•"/>
            </a:pPr>
            <a:r>
              <a:rPr lang="es" sz="1600" dirty="0">
                <a:latin typeface="Helvetica"/>
              </a:rPr>
              <a:t>Argumentó que </a:t>
            </a:r>
            <a:r>
              <a:rPr lang="es" sz="1600" b="1" i="1" dirty="0">
                <a:latin typeface="Helvetica"/>
              </a:rPr>
              <a:t>“la mayoría de las emociones se pueden explicar mejor en términos de las divisiones de </a:t>
            </a:r>
            <a:r>
              <a:rPr lang="es" sz="1600" b="1" i="1" dirty="0">
                <a:solidFill>
                  <a:srgbClr val="C00000"/>
                </a:solidFill>
                <a:latin typeface="Helvetica"/>
              </a:rPr>
              <a:t>excitación </a:t>
            </a:r>
            <a:r>
              <a:rPr lang="es" sz="1600" b="1" i="1" dirty="0">
                <a:latin typeface="Helvetica"/>
              </a:rPr>
              <a:t>y </a:t>
            </a:r>
            <a:r>
              <a:rPr lang="es" sz="1600" b="1" i="1" dirty="0">
                <a:solidFill>
                  <a:srgbClr val="C00000"/>
                </a:solidFill>
                <a:latin typeface="Helvetica"/>
              </a:rPr>
              <a:t>valencia </a:t>
            </a:r>
            <a:r>
              <a:rPr lang="es" sz="1600" b="1" i="1" dirty="0">
                <a:latin typeface="Helvetica"/>
              </a:rPr>
              <a:t>utilizando el modelo bidimensional”.</a:t>
            </a:r>
          </a:p>
          <a:p>
            <a:pPr>
              <a:buFont typeface="Arial" panose="020B0604020202020204" pitchFamily="34" charset="0"/>
              <a:buChar char="•"/>
            </a:pPr>
            <a:r>
              <a:rPr lang="es" sz="1600" dirty="0">
                <a:latin typeface="Helvetica"/>
              </a:rPr>
              <a:t>                         </a:t>
            </a:r>
            <a:r>
              <a:rPr lang="es" sz="1600" dirty="0">
                <a:solidFill>
                  <a:srgbClr val="C00000"/>
                </a:solidFill>
                <a:latin typeface="Helvetica"/>
              </a:rPr>
              <a:t>El </a:t>
            </a:r>
            <a:r>
              <a:rPr lang="es" sz="1600" b="1" dirty="0">
                <a:solidFill>
                  <a:srgbClr val="C00000"/>
                </a:solidFill>
                <a:latin typeface="Helvetica"/>
              </a:rPr>
              <a:t>modelo circumplex </a:t>
            </a:r>
            <a:r>
              <a:rPr lang="es" sz="1600" dirty="0">
                <a:solidFill>
                  <a:srgbClr val="C00000"/>
                </a:solidFill>
                <a:latin typeface="Helvetica"/>
              </a:rPr>
              <a:t>.</a:t>
            </a:r>
          </a:p>
          <a:p>
            <a:pPr marL="0" indent="0">
              <a:buFont typeface="Arial" panose="020B0604020202020204" pitchFamily="34" charset="0"/>
              <a:buNone/>
            </a:pPr>
            <a:r>
              <a:rPr lang="es" sz="1400" baseline="30000" dirty="0">
                <a:latin typeface="Helvetica"/>
              </a:rPr>
              <a:t>1 </a:t>
            </a:r>
            <a:r>
              <a:rPr lang="es" sz="1400" i="1" dirty="0">
                <a:latin typeface="Helvetica"/>
              </a:rPr>
              <a:t>Seemo: Un enfoque computacional para ver las emociones </a:t>
            </a:r>
            <a:r>
              <a:rPr lang="es" sz="1400" dirty="0">
                <a:latin typeface="Helvetica"/>
              </a:rPr>
              <a:t>, Zhe Liu, Anbang Xu, Yufan Guo, Jalal U. Mahmud, Haibin Liu, Rama Akkiraju IBM Research - Almaden San Jose, CA, EE. UU., abril de 2018.</a:t>
            </a:r>
            <a:endParaRPr lang="en-US" sz="1400" dirty="0">
              <a:effectLst/>
            </a:endParaRPr>
          </a:p>
        </p:txBody>
      </p:sp>
      <p:pic>
        <p:nvPicPr>
          <p:cNvPr id="4" name="4_Bach_TwoPartInventions_1-pn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rcRect/>
          <a:stretch>
            <a:fillRect/>
          </a:stretch>
        </p:blipFill>
        <p:spPr>
          <a:xfrm>
            <a:off x="2691574" y="2940987"/>
            <a:ext cx="347663" cy="347663"/>
          </a:xfrm>
          <a:prstGeom prst="rect">
            <a:avLst/>
          </a:prstGeom>
        </p:spPr>
      </p:pic>
      <p:pic>
        <p:nvPicPr>
          <p:cNvPr id="5" name="4_Bach_TwoPartInventions_15-pno">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6"/>
          <a:srcRect/>
          <a:stretch>
            <a:fillRect/>
          </a:stretch>
        </p:blipFill>
        <p:spPr>
          <a:xfrm>
            <a:off x="2691574" y="3250550"/>
            <a:ext cx="347663" cy="347663"/>
          </a:xfrm>
          <a:prstGeom prst="rect">
            <a:avLst/>
          </a:prstGeom>
        </p:spPr>
      </p:pic>
      <p:sp>
        <p:nvSpPr>
          <p:cNvPr id="6" name="Arrow: Right 5"/>
          <p:cNvSpPr/>
          <p:nvPr/>
        </p:nvSpPr>
        <p:spPr>
          <a:xfrm>
            <a:off x="1343472" y="5733256"/>
            <a:ext cx="978408" cy="15663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9pPr>
          </a:lstStyle>
          <a:p>
            <a:pPr algn="ctr"/>
            <a:endParaRPr lang="en-CA" b="0" i="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367188760"/>
      </p:ext>
    </p:extLst>
  </p:cSld>
  <p:clrMapOvr>
    <a:masterClrMapping/>
  </p:clrMapOvr>
  <mc:AlternateContent xmlns:mc="http://schemas.openxmlformats.org/markup-compatibility/2006" xmlns:p14="http://schemas.microsoft.com/office/powerpoint/2010/main">
    <mc:Choice Requires="p14">
      <p:transition spd="slow" p14:dur="2000" advTm="116736"/>
    </mc:Choice>
    <mc:Fallback xmlns="">
      <p:transition spd="slow" advTm="116736">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328" fill="hold"/>
                                        <p:tgtEl>
                                          <p:spTgt spid="4"/>
                                        </p:tgtEl>
                                      </p:cBhvr>
                                    </p:cmd>
                                  </p:childTnLst>
                                </p:cTn>
                              </p:par>
                            </p:childTnLst>
                          </p:cTn>
                        </p:par>
                        <p:par>
                          <p:cTn id="7" fill="hold">
                            <p:stCondLst>
                              <p:cond delay="74328"/>
                            </p:stCondLst>
                            <p:childTnLst>
                              <p:par>
                                <p:cTn id="8" presetID="1" presetClass="mediacall" presetSubtype="0" fill="hold" nodeType="afterEffect">
                                  <p:stCondLst>
                                    <p:cond delay="0"/>
                                  </p:stCondLst>
                                  <p:childTnLst>
                                    <p:cmd type="call" cmd="playFrom(0.0)">
                                      <p:cBhvr>
                                        <p:cTn id="9" dur="116736"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4"/>
                    </p:tgtEl>
                  </p:cond>
                </p:stCondLst>
                <p:endSync evt="end" delay="0">
                  <p:rtn val="all"/>
                </p:endSync>
                <p:childTnLst>
                  <p:par>
                    <p:cTn id="11" fill="hold">
                      <p:stCondLst>
                        <p:cond delay="0"/>
                      </p:stCondLst>
                      <p:childTnLst>
                        <p:par>
                          <p:cTn id="12" fill="hold">
                            <p:stCondLst>
                              <p:cond delay="0"/>
                            </p:stCondLst>
                            <p:childTnLst>
                              <p:par>
                                <p:cTn id="13" presetID="1" presetClass="mediacall" presetSubtype="0" fill="hold" nodeType="clickEffect">
                                  <p:stCondLst>
                                    <p:cond delay="0"/>
                                  </p:stCondLst>
                                  <p:iterate>
                                    <p:tmPct val="0"/>
                                  </p:iterate>
                                  <p:childTnLst>
                                    <p:cmd type="call" cmd="playFrom(0.0)">
                                      <p:cBhvr>
                                        <p:cTn id="14" fill="hold">
                                          <p:stCondLst>
                                            <p:cond delay="0"/>
                                          </p:stCondLst>
                                        </p:cTn>
                                        <p:tgtEl>
                                          <p:spTgt spid="4"/>
                                        </p:tgtEl>
                                      </p:cBhvr>
                                    </p:cmd>
                                  </p:childTnLst>
                                </p:cTn>
                              </p:par>
                            </p:childTnLst>
                          </p:cTn>
                        </p:par>
                      </p:childTnLst>
                    </p:cTn>
                  </p:par>
                </p:childTnLst>
              </p:cTn>
              <p:nextCondLst>
                <p:cond evt="onClick" delay="0">
                  <p:tgtEl>
                    <p:spTgt spid="4"/>
                  </p:tgtEl>
                </p:cond>
              </p:nextCondLst>
            </p:seq>
            <p:seq concurrent="1" nextAc="seek">
              <p:cTn id="15" restart="whenNotActive" fill="hold" evtFilter="cancelBubble" nodeType="interactiveSeq">
                <p:stCondLst>
                  <p:cond evt="onClick" delay="0">
                    <p:tgtEl>
                      <p:spTgt spid="5"/>
                    </p:tgtEl>
                  </p:cond>
                </p:stCondLst>
                <p:endSync evt="end" delay="0">
                  <p:rtn val="all"/>
                </p:endSync>
                <p:childTnLst>
                  <p:par>
                    <p:cTn id="16" fill="hold">
                      <p:stCondLst>
                        <p:cond delay="0"/>
                      </p:stCondLst>
                      <p:childTnLst>
                        <p:par>
                          <p:cTn id="17" fill="hold">
                            <p:stCondLst>
                              <p:cond delay="0"/>
                            </p:stCondLst>
                            <p:childTnLst>
                              <p:par>
                                <p:cTn id="18" presetID="1" presetClass="mediacall" presetSubtype="0" fill="hold" nodeType="clickEffect">
                                  <p:stCondLst>
                                    <p:cond delay="0"/>
                                  </p:stCondLst>
                                  <p:iterate>
                                    <p:tmPct val="0"/>
                                  </p:iterate>
                                  <p:childTnLst>
                                    <p:cmd type="call" cmd="playFrom(0.0)">
                                      <p:cBhvr>
                                        <p:cTn id="19" fill="hold">
                                          <p:stCondLst>
                                            <p:cond delay="0"/>
                                          </p:stCondLst>
                                        </p:cTn>
                                        <p:tgtEl>
                                          <p:spTgt spid="5"/>
                                        </p:tgtEl>
                                      </p:cBhvr>
                                    </p:cmd>
                                  </p:childTnLst>
                                </p:cTn>
                              </p:par>
                            </p:childTnLst>
                          </p:cTn>
                        </p:par>
                      </p:childTnLst>
                    </p:cTn>
                  </p:par>
                </p:childTnLst>
              </p:cTn>
              <p:nextCondLst>
                <p:cond evt="onClick" delay="0">
                  <p:tgtEl>
                    <p:spTgt spid="5"/>
                  </p:tgtEl>
                </p:cond>
              </p:nextCondLst>
            </p:seq>
            <p:seq concurrent="1" nextAc="seek">
              <p:cTn id="20" restart="whenNotActive" fill="hold" evtFilter="cancelBubble" nodeType="interactiveSeq">
                <p:stCondLst>
                  <p:cond evt="onClick" delay="0">
                    <p:tgtEl>
                      <p:spTgt spid="4"/>
                    </p:tgtEl>
                  </p:cond>
                </p:stCondLst>
                <p:endSync evt="end" delay="0">
                  <p:rtn val="all"/>
                </p:endSync>
                <p:childTnLst>
                  <p:par>
                    <p:cTn id="21" fill="hold">
                      <p:stCondLst>
                        <p:cond delay="0"/>
                      </p:stCondLst>
                      <p:childTnLst>
                        <p:par>
                          <p:cTn id="22" fill="hold">
                            <p:stCondLst>
                              <p:cond delay="0"/>
                            </p:stCondLst>
                            <p:childTnLst>
                              <p:par>
                                <p:cTn id="23" presetID="1" presetClass="mediacall" presetSubtype="0" fill="hold" nodeType="clickEffect">
                                  <p:stCondLst>
                                    <p:cond delay="0"/>
                                  </p:stCondLst>
                                  <p:iterate>
                                    <p:tmPct val="0"/>
                                  </p:iterate>
                                  <p:childTnLst>
                                    <p:cmd type="call" cmd="playFrom(0.0)">
                                      <p:cBhvr>
                                        <p:cTn id="24" fill="hold">
                                          <p:stCondLst>
                                            <p:cond delay="0"/>
                                          </p:stCondLst>
                                        </p:cTn>
                                        <p:tgtEl>
                                          <p:spTgt spid="4"/>
                                        </p:tgtEl>
                                      </p:cBhvr>
                                    </p:cmd>
                                  </p:childTnLst>
                                </p:cTn>
                              </p:par>
                            </p:childTnLst>
                          </p:cTn>
                        </p:par>
                      </p:childTnLst>
                    </p:cTn>
                  </p:par>
                </p:childTnLst>
              </p:cTn>
              <p:nextCondLst>
                <p:cond evt="onClick" delay="0">
                  <p:tgtEl>
                    <p:spTgt spid="4"/>
                  </p:tgtEl>
                </p:cond>
              </p:nextCondLst>
            </p:seq>
            <p:seq concurrent="1" nextAc="seek">
              <p:cTn id="25" restart="whenNotActive" fill="hold" evtFilter="cancelBubble" nodeType="interactiveSeq">
                <p:stCondLst>
                  <p:cond evt="onClick" delay="0">
                    <p:tgtEl>
                      <p:spTgt spid="5"/>
                    </p:tgtEl>
                  </p:cond>
                </p:stCondLst>
                <p:endSync evt="end" delay="0">
                  <p:rtn val="all"/>
                </p:endSync>
                <p:childTnLst>
                  <p:par>
                    <p:cTn id="26" fill="hold">
                      <p:stCondLst>
                        <p:cond delay="0"/>
                      </p:stCondLst>
                      <p:childTnLst>
                        <p:par>
                          <p:cTn id="27" fill="hold">
                            <p:stCondLst>
                              <p:cond delay="0"/>
                            </p:stCondLst>
                            <p:childTnLst>
                              <p:par>
                                <p:cTn id="28" presetID="1" presetClass="mediacall" presetSubtype="0" fill="hold" nodeType="clickEffect">
                                  <p:stCondLst>
                                    <p:cond delay="0"/>
                                  </p:stCondLst>
                                  <p:iterate>
                                    <p:tmPct val="0"/>
                                  </p:iterate>
                                  <p:childTnLst>
                                    <p:cmd type="call" cmd="playFrom(0.0)">
                                      <p:cBhvr>
                                        <p:cTn id="29" fill="hold">
                                          <p:stCondLst>
                                            <p:cond delay="0"/>
                                          </p:stCondLst>
                                        </p:cTn>
                                        <p:tgtEl>
                                          <p:spTgt spid="5"/>
                                        </p:tgtEl>
                                      </p:cBhvr>
                                    </p:cmd>
                                  </p:childTnLst>
                                </p:cTn>
                              </p:par>
                            </p:childTnLst>
                          </p:cTn>
                        </p:par>
                      </p:childTnLst>
                    </p:cTn>
                  </p:par>
                </p:childTnLst>
              </p:cTn>
              <p:nextCondLst>
                <p:cond evt="onClick" delay="0">
                  <p:tgtEl>
                    <p:spTgt spid="5"/>
                  </p:tgtEl>
                </p:cond>
              </p:nextCondLst>
            </p:seq>
            <p:seq concurrent="1" nextAc="seek">
              <p:cTn id="30" restart="whenNotActive" fill="hold" evtFilter="cancelBubble" nodeType="interactiveSeq">
                <p:stCondLst>
                  <p:cond evt="onClick" delay="0">
                    <p:tgtEl>
                      <p:spTgt spid="4"/>
                    </p:tgtEl>
                  </p:cond>
                </p:stCondLst>
                <p:endSync evt="end" delay="0">
                  <p:rtn val="all"/>
                </p:endSync>
                <p:childTnLst>
                  <p:par>
                    <p:cTn id="31" fill="hold">
                      <p:stCondLst>
                        <p:cond delay="0"/>
                      </p:stCondLst>
                      <p:childTnLst>
                        <p:par>
                          <p:cTn id="32" fill="hold">
                            <p:stCondLst>
                              <p:cond delay="0"/>
                            </p:stCondLst>
                            <p:childTnLst>
                              <p:par>
                                <p:cTn id="33" presetID="1" presetClass="mediacall" presetSubtype="0" fill="hold" nodeType="clickEffect">
                                  <p:stCondLst>
                                    <p:cond delay="0"/>
                                  </p:stCondLst>
                                  <p:iterate>
                                    <p:tmPct val="0"/>
                                  </p:iterate>
                                  <p:childTnLst>
                                    <p:cmd type="call" cmd="playFrom(0.0)">
                                      <p:cBhvr>
                                        <p:cTn id="34" fill="hold">
                                          <p:stCondLst>
                                            <p:cond delay="0"/>
                                          </p:stCondLst>
                                        </p:cTn>
                                        <p:tgtEl>
                                          <p:spTgt spid="4"/>
                                        </p:tgtEl>
                                      </p:cBhvr>
                                    </p:cmd>
                                  </p:childTnLst>
                                </p:cTn>
                              </p:par>
                            </p:childTnLst>
                          </p:cTn>
                        </p:par>
                      </p:childTnLst>
                    </p:cTn>
                  </p:par>
                </p:childTnLst>
              </p:cTn>
              <p:nextCondLst>
                <p:cond evt="onClick" delay="0">
                  <p:tgtEl>
                    <p:spTgt spid="4"/>
                  </p:tgtEl>
                </p:cond>
              </p:nextCondLst>
            </p:seq>
            <p:seq concurrent="1" nextAc="seek">
              <p:cTn id="35" restart="whenNotActive" fill="hold" evtFilter="cancelBubble" nodeType="interactiveSeq">
                <p:stCondLst>
                  <p:cond evt="onClick" delay="0">
                    <p:tgtEl>
                      <p:spTgt spid="5"/>
                    </p:tgtEl>
                  </p:cond>
                </p:stCondLst>
                <p:endSync evt="end" delay="0">
                  <p:rtn val="all"/>
                </p:endSync>
                <p:childTnLst>
                  <p:par>
                    <p:cTn id="36" fill="hold">
                      <p:stCondLst>
                        <p:cond delay="0"/>
                      </p:stCondLst>
                      <p:childTnLst>
                        <p:par>
                          <p:cTn id="37" fill="hold">
                            <p:stCondLst>
                              <p:cond delay="0"/>
                            </p:stCondLst>
                            <p:childTnLst>
                              <p:par>
                                <p:cTn id="38" presetID="1" presetClass="mediacall" presetSubtype="0" fill="hold" nodeType="clickEffect">
                                  <p:stCondLst>
                                    <p:cond delay="0"/>
                                  </p:stCondLst>
                                  <p:iterate>
                                    <p:tmPct val="0"/>
                                  </p:iterate>
                                  <p:childTnLst>
                                    <p:cmd type="call" cmd="playFrom(0.0)">
                                      <p:cBhvr>
                                        <p:cTn id="39" fill="hold">
                                          <p:stCondLst>
                                            <p:cond delay="0"/>
                                          </p:stCondLst>
                                        </p:cTn>
                                        <p:tgtEl>
                                          <p:spTgt spid="5"/>
                                        </p:tgtEl>
                                      </p:cBhvr>
                                    </p:cmd>
                                  </p:childTnLst>
                                </p:cTn>
                              </p:par>
                            </p:childTnLst>
                          </p:cTn>
                        </p:par>
                      </p:childTnLst>
                    </p:cTn>
                  </p:par>
                </p:childTnLst>
              </p:cTn>
              <p:nextCondLst>
                <p:cond evt="onClick" delay="0">
                  <p:tgtEl>
                    <p:spTgt spid="5"/>
                  </p:tgtEl>
                </p:cond>
              </p:nextCondLst>
            </p:seq>
            <p:seq concurrent="1" nextAc="seek">
              <p:cTn id="40" restart="whenNotActive" fill="hold" evtFilter="cancelBubble" nodeType="interactiveSeq">
                <p:stCondLst>
                  <p:cond evt="onClick" delay="0">
                    <p:tgtEl>
                      <p:spTgt spid="4"/>
                    </p:tgtEl>
                  </p:cond>
                </p:stCondLst>
                <p:endSync evt="end" delay="0">
                  <p:rtn val="all"/>
                </p:endSync>
                <p:iterate>
                  <p:tmPct val="0"/>
                </p:iterate>
                <p:childTnLst>
                  <p:par>
                    <p:cTn id="41" fill="hold">
                      <p:stCondLst>
                        <p:cond delay="0"/>
                      </p:stCondLst>
                      <p:iterate>
                        <p:tmPct val="0"/>
                      </p:iterate>
                      <p:childTnLst>
                        <p:par>
                          <p:cTn id="42" fill="hold">
                            <p:stCondLst>
                              <p:cond delay="0"/>
                            </p:stCondLst>
                            <p:iterate>
                              <p:tmPct val="0"/>
                            </p:iterate>
                            <p:childTnLst>
                              <p:par>
                                <p:cTn id="43" presetID="1" presetClass="mediacall" presetSubtype="1" fill="hold" nodeType="clickEffect">
                                  <p:stCondLst>
                                    <p:cond delay="0"/>
                                  </p:stCondLst>
                                  <p:iterate>
                                    <p:tmPct val="0"/>
                                  </p:iterate>
                                  <p:childTnLst>
                                    <p:cmd type="call" cmd="playFrom(0.0)">
                                      <p:cBhvr>
                                        <p:cTn id="44" fill="hold">
                                          <p:stCondLst>
                                            <p:cond delay="0"/>
                                          </p:stCondLst>
                                          <p:iterate>
                                            <p:tmPct val="0"/>
                                          </p:iterate>
                                        </p:cTn>
                                        <p:tgtEl>
                                          <p:spTgt spid="4"/>
                                        </p:tgtEl>
                                      </p:cBhvr>
                                    </p:cmd>
                                  </p:childTnLst>
                                </p:cTn>
                              </p:par>
                            </p:childTnLst>
                          </p:cTn>
                        </p:par>
                      </p:childTnLst>
                    </p:cTn>
                  </p:par>
                </p:childTnLst>
              </p:cTn>
              <p:nextCondLst>
                <p:cond evt="onClick" delay="0">
                  <p:tgtEl>
                    <p:spTgt spid="4"/>
                  </p:tgtEl>
                </p:cond>
              </p:nextCondLst>
            </p:seq>
            <p:audio>
              <p:cMediaNode vol="80000">
                <p:cTn id="45"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seq concurrent="1" nextAc="seek">
              <p:cTn id="46" restart="whenNotActive" fill="hold" evtFilter="cancelBubble" nodeType="interactiveSeq">
                <p:stCondLst>
                  <p:cond evt="onClick" delay="0">
                    <p:tgtEl>
                      <p:spTgt spid="5"/>
                    </p:tgtEl>
                  </p:cond>
                </p:stCondLst>
                <p:endSync evt="end" delay="0">
                  <p:rtn val="all"/>
                </p:endSync>
                <p:iterate>
                  <p:tmPct val="0"/>
                </p:iterate>
                <p:childTnLst>
                  <p:par>
                    <p:cTn id="47" fill="hold">
                      <p:stCondLst>
                        <p:cond delay="0"/>
                      </p:stCondLst>
                      <p:iterate>
                        <p:tmPct val="0"/>
                      </p:iterate>
                      <p:childTnLst>
                        <p:par>
                          <p:cTn id="48" fill="hold">
                            <p:stCondLst>
                              <p:cond delay="0"/>
                            </p:stCondLst>
                            <p:iterate>
                              <p:tmPct val="0"/>
                            </p:iterate>
                            <p:childTnLst>
                              <p:par>
                                <p:cTn id="49" presetID="1" presetClass="mediacall" presetSubtype="1" fill="hold" nodeType="clickEffect">
                                  <p:stCondLst>
                                    <p:cond delay="0"/>
                                  </p:stCondLst>
                                  <p:iterate>
                                    <p:tmPct val="0"/>
                                  </p:iterate>
                                  <p:childTnLst>
                                    <p:cmd type="call" cmd="playFrom(0.0)">
                                      <p:cBhvr>
                                        <p:cTn id="50" fill="hold">
                                          <p:stCondLst>
                                            <p:cond delay="0"/>
                                          </p:stCondLst>
                                          <p:iterate>
                                            <p:tmPct val="0"/>
                                          </p:iterate>
                                        </p:cTn>
                                        <p:tgtEl>
                                          <p:spTgt spid="5"/>
                                        </p:tgtEl>
                                      </p:cBhvr>
                                    </p:cmd>
                                  </p:childTnLst>
                                </p:cTn>
                              </p:par>
                            </p:childTnLst>
                          </p:cTn>
                        </p:par>
                      </p:childTnLst>
                    </p:cTn>
                  </p:par>
                </p:childTnLst>
              </p:cTn>
              <p:nextCondLst>
                <p:cond evt="onClick" delay="0">
                  <p:tgtEl>
                    <p:spTgt spid="5"/>
                  </p:tgtEl>
                </p:cond>
              </p:nextCondLst>
            </p:seq>
            <p:audio>
              <p:cMediaNode vol="80000">
                <p:cTn id="51" fill="hold" display="0">
                  <p:stCondLst>
                    <p:cond delay="indefinite"/>
                  </p:stCondLst>
                  <p:endCondLst>
                    <p:cond evt="onNext" delay="0">
                      <p:tgtEl>
                        <p:sldTgt/>
                      </p:tgtEl>
                    </p:cond>
                    <p:cond evt="onPrev" delay="0">
                      <p:tgtEl>
                        <p:sldTgt/>
                      </p:tgtEl>
                    </p:cond>
                    <p:cond evt="onStopAudio" delay="0">
                      <p:tgtEl>
                        <p:sldTgt/>
                      </p:tgtEl>
                    </p:cond>
                  </p:endCondLst>
                </p:cTn>
                <p:tgtEl>
                  <p:spTgt spid="5"/>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5379" y="169182"/>
            <a:ext cx="10515600" cy="1325563"/>
          </a:xfrm>
        </p:spPr>
        <p:txBody>
          <a:bodyPr/>
          <a:lstStyle/>
          <a:p>
            <a:r>
              <a:rPr lang="es" b="1">
                <a:solidFill>
                  <a:srgbClr val="C00000"/>
                </a:solidFill>
                <a:latin typeface="Helvetica"/>
              </a:rPr>
              <a:t>El modelo circumplex</a:t>
            </a:r>
          </a:p>
        </p:txBody>
      </p:sp>
      <p:sp>
        <p:nvSpPr>
          <p:cNvPr id="12" name="TextBox 11"/>
          <p:cNvSpPr txBox="1"/>
          <p:nvPr/>
        </p:nvSpPr>
        <p:spPr>
          <a:xfrm>
            <a:off x="535379" y="1561604"/>
            <a:ext cx="5241966" cy="4524315"/>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r>
              <a:rPr lang="es" b="1" dirty="0">
                <a:latin typeface="Helvetica"/>
              </a:rPr>
              <a:t>ArousaI, alto – bajo, en azul</a:t>
            </a:r>
          </a:p>
          <a:p>
            <a:r>
              <a:rPr lang="es" b="1" dirty="0">
                <a:latin typeface="Helvetica"/>
              </a:rPr>
              <a:t>Valencia, izquierda-derecha, en azul</a:t>
            </a:r>
          </a:p>
          <a:p>
            <a:endParaRPr lang="en-US" b="1" dirty="0"/>
          </a:p>
          <a:p>
            <a:r>
              <a:rPr lang="es" b="1" dirty="0">
                <a:latin typeface="Helvetica"/>
              </a:rPr>
              <a:t>En cualquier discurso o muestra musical…</a:t>
            </a:r>
          </a:p>
          <a:p>
            <a:r>
              <a:rPr lang="es" b="1" dirty="0">
                <a:latin typeface="Helvetica"/>
              </a:rPr>
              <a:t>Identificar </a:t>
            </a:r>
            <a:r>
              <a:rPr lang="es" b="1" i="1" dirty="0">
                <a:latin typeface="Helvetica"/>
              </a:rPr>
              <a:t>la felicidad [vs. la tristeza] - vertical</a:t>
            </a:r>
          </a:p>
          <a:p>
            <a:r>
              <a:rPr lang="es" b="1" i="1" dirty="0">
                <a:latin typeface="Helvetica"/>
              </a:rPr>
              <a:t>  </a:t>
            </a:r>
            <a:r>
              <a:rPr lang="es" b="1" dirty="0">
                <a:latin typeface="Helvetica"/>
              </a:rPr>
              <a:t>Identificar </a:t>
            </a:r>
            <a:r>
              <a:rPr lang="es" b="1" i="1" dirty="0">
                <a:latin typeface="Helvetica"/>
              </a:rPr>
              <a:t>la ira [vs. el miedo] - vertical</a:t>
            </a:r>
            <a:endParaRPr lang="en-US" b="1" dirty="0"/>
          </a:p>
          <a:p>
            <a:r>
              <a:rPr lang="es" b="1" dirty="0">
                <a:latin typeface="Helvetica"/>
              </a:rPr>
              <a:t>Estimar su </a:t>
            </a:r>
            <a:r>
              <a:rPr lang="es" b="1" i="1" dirty="0">
                <a:latin typeface="Helvetica"/>
              </a:rPr>
              <a:t>positividad </a:t>
            </a:r>
            <a:r>
              <a:rPr lang="es" b="1" dirty="0">
                <a:latin typeface="Helvetica"/>
              </a:rPr>
              <a:t>o </a:t>
            </a:r>
            <a:r>
              <a:rPr lang="es" b="1" i="1" dirty="0">
                <a:latin typeface="Helvetica"/>
              </a:rPr>
              <a:t>negatividad - horizontal</a:t>
            </a:r>
            <a:endParaRPr lang="en-US" b="1" dirty="0"/>
          </a:p>
          <a:p>
            <a:endParaRPr lang="en-US" dirty="0"/>
          </a:p>
          <a:p>
            <a:r>
              <a:rPr lang="es" b="1" dirty="0">
                <a:latin typeface="Helvetica"/>
              </a:rPr>
              <a:t>En la música, como en el habla…</a:t>
            </a:r>
          </a:p>
          <a:p>
            <a:r>
              <a:rPr lang="es" dirty="0">
                <a:latin typeface="Helvetica"/>
              </a:rPr>
              <a:t>La música puede evocar </a:t>
            </a:r>
            <a:r>
              <a:rPr lang="es" i="1" dirty="0">
                <a:latin typeface="Helvetica"/>
              </a:rPr>
              <a:t>felicidad </a:t>
            </a:r>
            <a:r>
              <a:rPr lang="es" dirty="0">
                <a:latin typeface="Helvetica"/>
              </a:rPr>
              <a:t>o </a:t>
            </a:r>
            <a:r>
              <a:rPr lang="es" i="1" dirty="0">
                <a:latin typeface="Helvetica"/>
              </a:rPr>
              <a:t>tristeza </a:t>
            </a:r>
            <a:r>
              <a:rPr lang="es" dirty="0">
                <a:latin typeface="Helvetica"/>
              </a:rPr>
              <a:t>, y a veces también </a:t>
            </a:r>
            <a:r>
              <a:rPr lang="es" i="1" dirty="0">
                <a:latin typeface="Helvetica"/>
              </a:rPr>
              <a:t>ira </a:t>
            </a:r>
            <a:r>
              <a:rPr lang="es" dirty="0">
                <a:latin typeface="Helvetica"/>
              </a:rPr>
              <a:t>o </a:t>
            </a:r>
            <a:r>
              <a:rPr lang="es" i="1" dirty="0">
                <a:latin typeface="Helvetica"/>
              </a:rPr>
              <a:t>miedo </a:t>
            </a:r>
            <a:r>
              <a:rPr lang="es" b="1" i="1" dirty="0">
                <a:latin typeface="Helvetica"/>
              </a:rPr>
              <a:t>.</a:t>
            </a:r>
          </a:p>
          <a:p>
            <a:r>
              <a:rPr lang="es" b="1" dirty="0">
                <a:latin typeface="Helvetica"/>
              </a:rPr>
              <a:t> </a:t>
            </a:r>
            <a:endParaRPr lang="en-US" dirty="0"/>
          </a:p>
          <a:p>
            <a:r>
              <a:rPr lang="es" dirty="0">
                <a:latin typeface="Helvetica"/>
              </a:rPr>
              <a:t>El parámetro </a:t>
            </a:r>
            <a:r>
              <a:rPr lang="es" b="1" dirty="0">
                <a:latin typeface="Helvetica"/>
              </a:rPr>
              <a:t>de valencia </a:t>
            </a:r>
            <a:r>
              <a:rPr lang="es" dirty="0">
                <a:latin typeface="Helvetica"/>
              </a:rPr>
              <a:t>de “frustración” vs. “felicidad” trata con la </a:t>
            </a:r>
            <a:r>
              <a:rPr lang="es" b="1" dirty="0">
                <a:latin typeface="Helvetica"/>
              </a:rPr>
              <a:t>fuerza + o - y</a:t>
            </a:r>
            <a:r>
              <a:rPr lang="es" dirty="0">
                <a:latin typeface="Helvetica"/>
              </a:rPr>
              <a:t> </a:t>
            </a:r>
            <a:r>
              <a:rPr lang="es" b="1" dirty="0">
                <a:latin typeface="Helvetica"/>
              </a:rPr>
              <a:t>fuerza </a:t>
            </a:r>
            <a:r>
              <a:rPr lang="es" dirty="0">
                <a:latin typeface="Helvetica"/>
              </a:rPr>
              <a:t>en el discurso</a:t>
            </a:r>
            <a:r>
              <a:rPr lang="es" b="1" dirty="0">
                <a:latin typeface="Helvetica"/>
              </a:rPr>
              <a:t> </a:t>
            </a:r>
            <a:r>
              <a:rPr lang="es" dirty="0">
                <a:latin typeface="Helvetica"/>
              </a:rPr>
              <a:t>y se puede encontrar en Bach.</a:t>
            </a:r>
          </a:p>
        </p:txBody>
      </p:sp>
      <p:sp>
        <p:nvSpPr>
          <p:cNvPr id="3" name="Arrow: Down 2"/>
          <p:cNvSpPr/>
          <p:nvPr/>
        </p:nvSpPr>
        <p:spPr>
          <a:xfrm>
            <a:off x="5087888" y="1623156"/>
            <a:ext cx="484632" cy="283028"/>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9pPr>
          </a:lstStyle>
          <a:p>
            <a:pPr algn="ctr"/>
            <a:endParaRPr lang="en-CA" b="0" i="0"/>
          </a:p>
        </p:txBody>
      </p:sp>
      <p:sp>
        <p:nvSpPr>
          <p:cNvPr id="4" name="Arrow: Right 3"/>
          <p:cNvSpPr/>
          <p:nvPr/>
        </p:nvSpPr>
        <p:spPr>
          <a:xfrm>
            <a:off x="5087888" y="1906184"/>
            <a:ext cx="484632" cy="283027"/>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9pPr>
          </a:lstStyle>
          <a:p>
            <a:pPr algn="ctr"/>
            <a:endParaRPr lang="en-CA" b="0" i="0"/>
          </a:p>
        </p:txBody>
      </p:sp>
      <p:pic>
        <p:nvPicPr>
          <p:cNvPr id="14" name="New picture"/>
          <p:cNvPicPr/>
          <p:nvPr/>
        </p:nvPicPr>
        <p:blipFill>
          <a:blip r:embed="rId2"/>
          <a:srcRect/>
          <a:stretch>
            <a:fillRect/>
          </a:stretch>
        </p:blipFill>
        <p:spPr>
          <a:xfrm>
            <a:off x="6095998" y="1742497"/>
            <a:ext cx="5904171" cy="4351338"/>
          </a:xfrm>
          <a:prstGeom prst="rect">
            <a:avLst/>
          </a:prstGeom>
          <a:ln>
            <a:solidFill>
              <a:schemeClr val="tx2">
                <a:lumMod val="60000"/>
                <a:lumOff val="40000"/>
              </a:schemeClr>
            </a:solidFill>
          </a:ln>
        </p:spPr>
      </p:pic>
    </p:spTree>
    <p:extLst>
      <p:ext uri="{BB962C8B-B14F-4D97-AF65-F5344CB8AC3E}">
        <p14:creationId xmlns:p14="http://schemas.microsoft.com/office/powerpoint/2010/main" val="3115243404"/>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 b="1">
                <a:solidFill>
                  <a:srgbClr val="C00000"/>
                </a:solidFill>
                <a:latin typeface="Helvetica"/>
              </a:rPr>
              <a:t>Cómo medir valores circunflejos</a:t>
            </a:r>
          </a:p>
        </p:txBody>
      </p:sp>
      <p:sp>
        <p:nvSpPr>
          <p:cNvPr id="3" name="Content Placeholder 2"/>
          <p:cNvSpPr>
            <a:spLocks noGrp="1"/>
          </p:cNvSpPr>
          <p:nvPr>
            <p:ph idx="1"/>
          </p:nvPr>
        </p:nvSpPr>
        <p:spPr>
          <a:xfrm>
            <a:off x="838200" y="1825625"/>
            <a:ext cx="10515600" cy="4594910"/>
          </a:xfrm>
        </p:spPr>
        <p:txBody>
          <a:bodyPr>
            <a:normAutofit fontScale="85000" lnSpcReduction="20000"/>
          </a:bodyPr>
          <a:lstStyle/>
          <a:p>
            <a:pPr>
              <a:buFont typeface="Arial" panose="020B0604020202020204" pitchFamily="34" charset="0"/>
              <a:buChar char="•"/>
            </a:pPr>
            <a:r>
              <a:rPr lang="es" b="1" dirty="0">
                <a:latin typeface="Helvetica"/>
              </a:rPr>
              <a:t>Branka Zei utilizó un paquete de análisis llamado "Vokaturi" que calcula los parámetros clave del modelo Circumplex.</a:t>
            </a:r>
          </a:p>
          <a:p>
            <a:pPr>
              <a:buFont typeface="Arial" panose="020B0604020202020204" pitchFamily="34" charset="0"/>
              <a:buChar char="•"/>
            </a:pPr>
            <a:r>
              <a:rPr lang="es" b="1" dirty="0">
                <a:latin typeface="Helvetica"/>
              </a:rPr>
              <a:t>Estos parámetros identifican dos niveles verticales </a:t>
            </a:r>
            <a:r>
              <a:rPr lang="es" b="1" i="1" dirty="0">
                <a:latin typeface="Helvetica"/>
              </a:rPr>
              <a:t>(felicidad, tristeza, ira </a:t>
            </a:r>
            <a:r>
              <a:rPr lang="es" b="1" dirty="0">
                <a:latin typeface="Helvetica"/>
              </a:rPr>
              <a:t>y </a:t>
            </a:r>
            <a:r>
              <a:rPr lang="es" b="1" i="1" dirty="0">
                <a:latin typeface="Helvetica"/>
              </a:rPr>
              <a:t>miedo) </a:t>
            </a:r>
            <a:r>
              <a:rPr lang="es" b="1" dirty="0">
                <a:latin typeface="Helvetica"/>
              </a:rPr>
              <a:t>, así como </a:t>
            </a:r>
            <a:r>
              <a:rPr lang="es" b="1" i="1" dirty="0">
                <a:latin typeface="Helvetica"/>
              </a:rPr>
              <a:t>el grado de positividad/negatividad </a:t>
            </a:r>
            <a:r>
              <a:rPr lang="es" b="1" dirty="0">
                <a:latin typeface="Helvetica"/>
              </a:rPr>
              <a:t>horizontalmente </a:t>
            </a:r>
            <a:r>
              <a:rPr lang="es" dirty="0">
                <a:latin typeface="Helvetica"/>
              </a:rPr>
              <a:t>.</a:t>
            </a:r>
          </a:p>
          <a:p>
            <a:pPr>
              <a:buFont typeface="Arial" panose="020B0604020202020204" pitchFamily="34" charset="0"/>
              <a:buChar char="•"/>
            </a:pPr>
            <a:r>
              <a:rPr lang="es" dirty="0">
                <a:latin typeface="Helvetica"/>
              </a:rPr>
              <a:t>Basta con vincular un fragmento de discurso o música al sistema de análisis, y el resultado es una estimación numérica del grado de </a:t>
            </a:r>
            <a:r>
              <a:rPr lang="es" b="1" dirty="0">
                <a:latin typeface="Helvetica"/>
              </a:rPr>
              <a:t>felicidad, tristeza, ira </a:t>
            </a:r>
            <a:r>
              <a:rPr lang="es" dirty="0">
                <a:latin typeface="Helvetica"/>
              </a:rPr>
              <a:t>y </a:t>
            </a:r>
            <a:r>
              <a:rPr lang="es" b="1" dirty="0">
                <a:latin typeface="Helvetica"/>
              </a:rPr>
              <a:t>miedo </a:t>
            </a:r>
            <a:r>
              <a:rPr lang="es" dirty="0">
                <a:latin typeface="Helvetica"/>
              </a:rPr>
              <a:t>, así como del </a:t>
            </a:r>
            <a:r>
              <a:rPr lang="es" b="1" dirty="0">
                <a:latin typeface="Helvetica"/>
              </a:rPr>
              <a:t>grado de positividad/negatividad </a:t>
            </a:r>
            <a:r>
              <a:rPr lang="es" dirty="0">
                <a:latin typeface="Helvetica"/>
              </a:rPr>
              <a:t>.</a:t>
            </a:r>
          </a:p>
          <a:p>
            <a:pPr>
              <a:buFont typeface="Arial" panose="020B0604020202020204" pitchFamily="34" charset="0"/>
              <a:buChar char="•"/>
            </a:pPr>
            <a:r>
              <a:rPr lang="es" dirty="0">
                <a:latin typeface="Helvetica"/>
              </a:rPr>
              <a:t>¿Podría todo esto aplicarse a la música?</a:t>
            </a:r>
          </a:p>
          <a:p>
            <a:pPr>
              <a:buFont typeface="Arial" panose="020B0604020202020204" pitchFamily="34" charset="0"/>
              <a:buChar char="•"/>
            </a:pPr>
            <a:r>
              <a:rPr lang="es" dirty="0">
                <a:latin typeface="Helvetica"/>
              </a:rPr>
              <a:t>Obtuve una licencia para Vokaturi, lo probé y ¿qué salió?</a:t>
            </a:r>
          </a:p>
          <a:p>
            <a:pPr>
              <a:buFont typeface="Arial" panose="020B0604020202020204" pitchFamily="34" charset="0"/>
              <a:buChar char="•"/>
            </a:pPr>
            <a:r>
              <a:rPr lang="es" dirty="0">
                <a:latin typeface="Helvetica"/>
              </a:rPr>
              <a:t>La melodía inicial mostró una tendencia general de más a menos “felicidad”.</a:t>
            </a:r>
          </a:p>
          <a:p>
            <a:pPr marL="0" indent="0">
              <a:buNone/>
            </a:pPr>
            <a:endParaRPr lang="en-CA" dirty="0"/>
          </a:p>
          <a:p>
            <a:pPr marL="0" indent="0">
              <a:buFont typeface="Arial" panose="020B0604020202020204" pitchFamily="34" charset="0"/>
              <a:buNone/>
            </a:pPr>
            <a:r>
              <a:rPr lang="es" sz="2100" i="1" dirty="0">
                <a:latin typeface="Helvetica"/>
              </a:rPr>
              <a:t>https://vokaturi.com/</a:t>
            </a:r>
          </a:p>
        </p:txBody>
      </p:sp>
      <p:sp>
        <p:nvSpPr>
          <p:cNvPr id="4" name="TextBox 3"/>
          <p:cNvSpPr txBox="1"/>
          <p:nvPr/>
        </p:nvSpPr>
        <p:spPr>
          <a:xfrm>
            <a:off x="5637810" y="2918361"/>
            <a:ext cx="914400" cy="91440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CA"/>
          </a:p>
        </p:txBody>
      </p:sp>
      <p:sp>
        <p:nvSpPr>
          <p:cNvPr id="5" name="TextBox 4"/>
          <p:cNvSpPr txBox="1"/>
          <p:nvPr/>
        </p:nvSpPr>
        <p:spPr>
          <a:xfrm>
            <a:off x="5637810" y="2971800"/>
            <a:ext cx="914400" cy="91440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CA"/>
          </a:p>
        </p:txBody>
      </p:sp>
      <p:sp>
        <p:nvSpPr>
          <p:cNvPr id="6" name="TextBox 5"/>
          <p:cNvSpPr txBox="1"/>
          <p:nvPr/>
        </p:nvSpPr>
        <p:spPr>
          <a:xfrm>
            <a:off x="5637810" y="2971800"/>
            <a:ext cx="914400" cy="91440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CA"/>
          </a:p>
        </p:txBody>
      </p:sp>
      <p:sp>
        <p:nvSpPr>
          <p:cNvPr id="7" name="TextBox 6"/>
          <p:cNvSpPr txBox="1"/>
          <p:nvPr/>
        </p:nvSpPr>
        <p:spPr>
          <a:xfrm>
            <a:off x="5637810" y="2971800"/>
            <a:ext cx="914400" cy="91440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endParaRPr lang="en-CA"/>
          </a:p>
        </p:txBody>
      </p:sp>
      <p:sp>
        <p:nvSpPr>
          <p:cNvPr id="8" name="Arrow: Right 7"/>
          <p:cNvSpPr/>
          <p:nvPr/>
        </p:nvSpPr>
        <p:spPr>
          <a:xfrm>
            <a:off x="2783632" y="5373216"/>
            <a:ext cx="978408" cy="15663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9pPr>
          </a:lstStyle>
          <a:p>
            <a:pPr algn="ctr"/>
            <a:endParaRPr lang="en-CA" b="0" i="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12675992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 b="1">
                <a:solidFill>
                  <a:srgbClr val="C00000"/>
                </a:solidFill>
                <a:latin typeface="Helvetica"/>
              </a:rPr>
              <a:t>De “feliz” a “triste” en </a:t>
            </a:r>
            <a:r>
              <a:rPr lang="es" b="1" i="1">
                <a:solidFill>
                  <a:srgbClr val="C00000"/>
                </a:solidFill>
                <a:latin typeface="Helvetica"/>
              </a:rPr>
              <a:t>Invenciones en dos partes</a:t>
            </a:r>
            <a:endParaRPr lang="en-CA" b="1">
              <a:solidFill>
                <a:srgbClr val="C00000"/>
              </a:solidFill>
            </a:endParaRPr>
          </a:p>
        </p:txBody>
      </p:sp>
      <p:pic>
        <p:nvPicPr>
          <p:cNvPr id="8" name="5a Bach_TwoPartInventions_1-pn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rcRect/>
          <a:stretch>
            <a:fillRect/>
          </a:stretch>
        </p:blipFill>
        <p:spPr>
          <a:xfrm>
            <a:off x="281712" y="3599925"/>
            <a:ext cx="347663" cy="347662"/>
          </a:xfrm>
          <a:prstGeom prst="rect">
            <a:avLst/>
          </a:prstGeom>
        </p:spPr>
      </p:pic>
      <p:pic>
        <p:nvPicPr>
          <p:cNvPr id="9" name="4_Bach_TwoPartInventions_15-pno">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7"/>
          <a:srcRect/>
          <a:stretch>
            <a:fillRect/>
          </a:stretch>
        </p:blipFill>
        <p:spPr>
          <a:xfrm>
            <a:off x="347015" y="5201343"/>
            <a:ext cx="347662" cy="347662"/>
          </a:xfrm>
          <a:prstGeom prst="rect">
            <a:avLst/>
          </a:prstGeom>
        </p:spPr>
      </p:pic>
      <p:sp>
        <p:nvSpPr>
          <p:cNvPr id="10" name="TextBox 9"/>
          <p:cNvSpPr txBox="1"/>
          <p:nvPr/>
        </p:nvSpPr>
        <p:spPr>
          <a:xfrm>
            <a:off x="59390" y="2928917"/>
            <a:ext cx="1139970" cy="646331"/>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r>
              <a:rPr lang="es">
                <a:latin typeface="Helvetica"/>
              </a:rPr>
              <a:t>"Feliz"</a:t>
            </a:r>
          </a:p>
          <a:p>
            <a:pPr algn="ctr"/>
            <a:r>
              <a:rPr lang="es">
                <a:latin typeface="Helvetica"/>
              </a:rPr>
              <a:t>N° 1</a:t>
            </a:r>
          </a:p>
        </p:txBody>
      </p:sp>
      <p:sp>
        <p:nvSpPr>
          <p:cNvPr id="15" name="TextBox 14"/>
          <p:cNvSpPr txBox="1"/>
          <p:nvPr/>
        </p:nvSpPr>
        <p:spPr>
          <a:xfrm>
            <a:off x="229266" y="4555012"/>
            <a:ext cx="800219" cy="646331"/>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r>
              <a:rPr lang="es">
                <a:latin typeface="Helvetica"/>
              </a:rPr>
              <a:t>"Triste"</a:t>
            </a:r>
          </a:p>
          <a:p>
            <a:r>
              <a:rPr lang="es">
                <a:latin typeface="Helvetica"/>
              </a:rPr>
              <a:t>N° 15</a:t>
            </a:r>
          </a:p>
        </p:txBody>
      </p:sp>
      <p:pic>
        <p:nvPicPr>
          <p:cNvPr id="5" name="Picture 4">
            <a:extLst>
              <a:ext uri="{FF2B5EF4-FFF2-40B4-BE49-F238E27FC236}">
                <a16:creationId xmlns:a16="http://schemas.microsoft.com/office/drawing/2014/main" id="{EAB111DA-51A2-F2CE-B869-832B9530703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703512" y="2420888"/>
            <a:ext cx="9865192" cy="3756420"/>
          </a:xfrm>
          <a:prstGeom prst="rect">
            <a:avLst/>
          </a:prstGeom>
        </p:spPr>
      </p:pic>
    </p:spTree>
    <p:extLst>
      <p:ext uri="{BB962C8B-B14F-4D97-AF65-F5344CB8AC3E}">
        <p14:creationId xmlns:p14="http://schemas.microsoft.com/office/powerpoint/2010/main" val="24160715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328"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16736"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1" restart="whenNotActive" fill="hold" evtFilter="cancelBubble" nodeType="interactiveSeq">
                <p:stCondLst>
                  <p:cond evt="onClick" delay="0">
                    <p:tgtEl>
                      <p:spTgt spid="8"/>
                    </p:tgtEl>
                  </p:cond>
                </p:stCondLst>
                <p:endSync evt="end" delay="0">
                  <p:rtn val="all"/>
                </p:endSync>
                <p:childTnLst>
                  <p:par>
                    <p:cTn id="12" fill="hold">
                      <p:stCondLst>
                        <p:cond delay="0"/>
                      </p:stCondLst>
                      <p:childTnLst>
                        <p:par>
                          <p:cTn id="13" fill="hold">
                            <p:stCondLst>
                              <p:cond delay="0"/>
                            </p:stCondLst>
                            <p:childTnLst>
                              <p:par>
                                <p:cTn id="14" presetID="1" presetClass="mediacall" presetSubtype="0" fill="hold" nodeType="clickEffect">
                                  <p:stCondLst>
                                    <p:cond delay="0"/>
                                  </p:stCondLst>
                                  <p:iterate>
                                    <p:tmPct val="0"/>
                                  </p:iterate>
                                  <p:childTnLst>
                                    <p:cmd type="call" cmd="playFrom(0.0)">
                                      <p:cBhvr>
                                        <p:cTn id="15" dur="74328" fill="hold">
                                          <p:stCondLst>
                                            <p:cond delay="0"/>
                                          </p:stCondLst>
                                        </p:cTn>
                                        <p:tgtEl>
                                          <p:spTgt spid="8"/>
                                        </p:tgtEl>
                                      </p:cBhvr>
                                    </p:cmd>
                                  </p:childTnLst>
                                </p:cTn>
                              </p:par>
                            </p:childTnLst>
                          </p:cTn>
                        </p:par>
                      </p:childTnLst>
                    </p:cTn>
                  </p:par>
                </p:childTnLst>
              </p:cTn>
              <p:nextCondLst>
                <p:cond evt="onClick" delay="0">
                  <p:tgtEl>
                    <p:spTgt spid="8"/>
                  </p:tgtEl>
                </p:cond>
              </p:nextCondLst>
            </p:seq>
            <p:seq concurrent="1" nextAc="seek">
              <p:cTn id="16" restart="whenNotActive" fill="hold" evtFilter="cancelBubble" nodeType="interactiveSeq">
                <p:stCondLst>
                  <p:cond evt="onClick" delay="0">
                    <p:tgtEl>
                      <p:spTgt spid="9"/>
                    </p:tgtEl>
                  </p:cond>
                </p:stCondLst>
                <p:endSync evt="end" delay="0">
                  <p:rtn val="all"/>
                </p:endSync>
                <p:childTnLst>
                  <p:par>
                    <p:cTn id="17" fill="hold">
                      <p:stCondLst>
                        <p:cond delay="0"/>
                      </p:stCondLst>
                      <p:childTnLst>
                        <p:par>
                          <p:cTn id="18" fill="hold">
                            <p:stCondLst>
                              <p:cond delay="0"/>
                            </p:stCondLst>
                            <p:childTnLst>
                              <p:par>
                                <p:cTn id="19" presetID="1" presetClass="mediacall" presetSubtype="0" fill="hold" nodeType="clickEffect">
                                  <p:stCondLst>
                                    <p:cond delay="0"/>
                                  </p:stCondLst>
                                  <p:iterate>
                                    <p:tmPct val="0"/>
                                  </p:iterate>
                                  <p:childTnLst>
                                    <p:cmd type="call" cmd="playFrom(0.0)">
                                      <p:cBhvr>
                                        <p:cTn id="20" fill="hold">
                                          <p:stCondLst>
                                            <p:cond delay="0"/>
                                          </p:stCondLst>
                                        </p:cTn>
                                        <p:tgtEl>
                                          <p:spTgt spid="9"/>
                                        </p:tgtEl>
                                      </p:cBhvr>
                                    </p:cmd>
                                  </p:childTnLst>
                                </p:cTn>
                              </p:par>
                            </p:childTnLst>
                          </p:cTn>
                        </p:par>
                      </p:childTnLst>
                    </p:cTn>
                  </p:par>
                </p:childTnLst>
              </p:cTn>
              <p:nextCondLst>
                <p:cond evt="onClick" delay="0">
                  <p:tgtEl>
                    <p:spTgt spid="9"/>
                  </p:tgtEl>
                </p:cond>
              </p:nextCondLst>
            </p:seq>
            <p:seq concurrent="1" nextAc="seek">
              <p:cTn id="21" restart="whenNotActive" fill="hold" evtFilter="cancelBubble" nodeType="interactiveSeq">
                <p:stCondLst>
                  <p:cond evt="onClick" delay="0">
                    <p:tgtEl>
                      <p:spTgt spid="8"/>
                    </p:tgtEl>
                  </p:cond>
                </p:stCondLst>
                <p:endSync evt="end" delay="0">
                  <p:rtn val="all"/>
                </p:endSync>
                <p:childTnLst>
                  <p:par>
                    <p:cTn id="22" fill="hold">
                      <p:stCondLst>
                        <p:cond delay="0"/>
                      </p:stCondLst>
                      <p:childTnLst>
                        <p:par>
                          <p:cTn id="23" fill="hold">
                            <p:stCondLst>
                              <p:cond delay="0"/>
                            </p:stCondLst>
                            <p:childTnLst>
                              <p:par>
                                <p:cTn id="24" presetID="1" presetClass="mediacall" presetSubtype="0" fill="hold" nodeType="clickEffect">
                                  <p:stCondLst>
                                    <p:cond delay="0"/>
                                  </p:stCondLst>
                                  <p:iterate>
                                    <p:tmPct val="0"/>
                                  </p:iterate>
                                  <p:childTnLst>
                                    <p:cmd type="call" cmd="playFrom(0.0)">
                                      <p:cBhvr>
                                        <p:cTn id="25" dur="74328" fill="hold">
                                          <p:stCondLst>
                                            <p:cond delay="0"/>
                                          </p:stCondLst>
                                        </p:cTn>
                                        <p:tgtEl>
                                          <p:spTgt spid="8"/>
                                        </p:tgtEl>
                                      </p:cBhvr>
                                    </p:cmd>
                                  </p:childTnLst>
                                </p:cTn>
                              </p:par>
                            </p:childTnLst>
                          </p:cTn>
                        </p:par>
                      </p:childTnLst>
                    </p:cTn>
                  </p:par>
                </p:childTnLst>
              </p:cTn>
              <p:nextCondLst>
                <p:cond evt="onClick" delay="0">
                  <p:tgtEl>
                    <p:spTgt spid="8"/>
                  </p:tgtEl>
                </p:cond>
              </p:nextCondLst>
            </p:seq>
            <p:seq concurrent="1" nextAc="seek">
              <p:cTn id="26" restart="whenNotActive" fill="hold" evtFilter="cancelBubble" nodeType="interactiveSeq">
                <p:stCondLst>
                  <p:cond evt="onClick" delay="0">
                    <p:tgtEl>
                      <p:spTgt spid="9"/>
                    </p:tgtEl>
                  </p:cond>
                </p:stCondLst>
                <p:endSync evt="end" delay="0">
                  <p:rtn val="all"/>
                </p:endSync>
                <p:childTnLst>
                  <p:par>
                    <p:cTn id="27" fill="hold">
                      <p:stCondLst>
                        <p:cond delay="0"/>
                      </p:stCondLst>
                      <p:childTnLst>
                        <p:par>
                          <p:cTn id="28" fill="hold">
                            <p:stCondLst>
                              <p:cond delay="0"/>
                            </p:stCondLst>
                            <p:childTnLst>
                              <p:par>
                                <p:cTn id="29" presetID="1" presetClass="mediacall" presetSubtype="0" fill="hold" nodeType="clickEffect">
                                  <p:stCondLst>
                                    <p:cond delay="0"/>
                                  </p:stCondLst>
                                  <p:iterate>
                                    <p:tmPct val="0"/>
                                  </p:iterate>
                                  <p:childTnLst>
                                    <p:cmd type="call" cmd="playFrom(0.0)">
                                      <p:cBhvr>
                                        <p:cTn id="30" fill="hold">
                                          <p:stCondLst>
                                            <p:cond delay="0"/>
                                          </p:stCondLst>
                                        </p:cTn>
                                        <p:tgtEl>
                                          <p:spTgt spid="9"/>
                                        </p:tgtEl>
                                      </p:cBhvr>
                                    </p:cmd>
                                  </p:childTnLst>
                                </p:cTn>
                              </p:par>
                            </p:childTnLst>
                          </p:cTn>
                        </p:par>
                      </p:childTnLst>
                    </p:cTn>
                  </p:par>
                </p:childTnLst>
              </p:cTn>
              <p:nextCondLst>
                <p:cond evt="onClick" delay="0">
                  <p:tgtEl>
                    <p:spTgt spid="9"/>
                  </p:tgtEl>
                </p:cond>
              </p:nextCondLst>
            </p:seq>
            <p:seq concurrent="1" nextAc="seek">
              <p:cTn id="31" restart="whenNotActive" fill="hold" evtFilter="cancelBubble" nodeType="interactiveSeq">
                <p:stCondLst>
                  <p:cond evt="onClick" delay="0">
                    <p:tgtEl>
                      <p:spTgt spid="8"/>
                    </p:tgtEl>
                  </p:cond>
                </p:stCondLst>
                <p:endSync evt="end" delay="0">
                  <p:rtn val="all"/>
                </p:endSync>
                <p:childTnLst>
                  <p:par>
                    <p:cTn id="32" fill="hold">
                      <p:stCondLst>
                        <p:cond delay="0"/>
                      </p:stCondLst>
                      <p:childTnLst>
                        <p:par>
                          <p:cTn id="33" fill="hold">
                            <p:stCondLst>
                              <p:cond delay="0"/>
                            </p:stCondLst>
                            <p:childTnLst>
                              <p:par>
                                <p:cTn id="34" presetID="1" presetClass="mediacall" presetSubtype="0" fill="hold" nodeType="clickEffect">
                                  <p:stCondLst>
                                    <p:cond delay="0"/>
                                  </p:stCondLst>
                                  <p:iterate>
                                    <p:tmPct val="0"/>
                                  </p:iterate>
                                  <p:childTnLst>
                                    <p:cmd type="call" cmd="playFrom(0.0)">
                                      <p:cBhvr>
                                        <p:cTn id="35" dur="74328" fill="hold">
                                          <p:stCondLst>
                                            <p:cond delay="0"/>
                                          </p:stCondLst>
                                        </p:cTn>
                                        <p:tgtEl>
                                          <p:spTgt spid="8"/>
                                        </p:tgtEl>
                                      </p:cBhvr>
                                    </p:cmd>
                                  </p:childTnLst>
                                </p:cTn>
                              </p:par>
                            </p:childTnLst>
                          </p:cTn>
                        </p:par>
                      </p:childTnLst>
                    </p:cTn>
                  </p:par>
                </p:childTnLst>
              </p:cTn>
              <p:nextCondLst>
                <p:cond evt="onClick" delay="0">
                  <p:tgtEl>
                    <p:spTgt spid="8"/>
                  </p:tgtEl>
                </p:cond>
              </p:nextCondLst>
            </p:seq>
            <p:seq concurrent="1" nextAc="seek">
              <p:cTn id="36" restart="whenNotActive" fill="hold" evtFilter="cancelBubble" nodeType="interactiveSeq">
                <p:stCondLst>
                  <p:cond evt="onClick" delay="0">
                    <p:tgtEl>
                      <p:spTgt spid="9"/>
                    </p:tgtEl>
                  </p:cond>
                </p:stCondLst>
                <p:endSync evt="end" delay="0">
                  <p:rtn val="all"/>
                </p:endSync>
                <p:childTnLst>
                  <p:par>
                    <p:cTn id="37" fill="hold">
                      <p:stCondLst>
                        <p:cond delay="0"/>
                      </p:stCondLst>
                      <p:childTnLst>
                        <p:par>
                          <p:cTn id="38" fill="hold">
                            <p:stCondLst>
                              <p:cond delay="0"/>
                            </p:stCondLst>
                            <p:childTnLst>
                              <p:par>
                                <p:cTn id="39" presetID="1" presetClass="mediacall" presetSubtype="0" fill="hold" nodeType="clickEffect">
                                  <p:stCondLst>
                                    <p:cond delay="0"/>
                                  </p:stCondLst>
                                  <p:iterate>
                                    <p:tmPct val="0"/>
                                  </p:iterate>
                                  <p:childTnLst>
                                    <p:cmd type="call" cmd="playFrom(0.0)">
                                      <p:cBhvr>
                                        <p:cTn id="40" fill="hold">
                                          <p:stCondLst>
                                            <p:cond delay="0"/>
                                          </p:stCondLst>
                                        </p:cTn>
                                        <p:tgtEl>
                                          <p:spTgt spid="9"/>
                                        </p:tgtEl>
                                      </p:cBhvr>
                                    </p:cmd>
                                  </p:childTnLst>
                                </p:cTn>
                              </p:par>
                            </p:childTnLst>
                          </p:cTn>
                        </p:par>
                      </p:childTnLst>
                    </p:cTn>
                  </p:par>
                </p:childTnLst>
              </p:cTn>
              <p:nextCondLst>
                <p:cond evt="onClick" delay="0">
                  <p:tgtEl>
                    <p:spTgt spid="9"/>
                  </p:tgtEl>
                </p:cond>
              </p:nextCondLst>
            </p:seq>
            <p:seq concurrent="1" nextAc="seek">
              <p:cTn id="41" restart="whenNotActive" fill="hold" evtFilter="cancelBubble" nodeType="interactiveSeq">
                <p:stCondLst>
                  <p:cond evt="onClick" delay="0">
                    <p:tgtEl>
                      <p:spTgt spid="8"/>
                    </p:tgtEl>
                  </p:cond>
                </p:stCondLst>
                <p:endSync evt="end" delay="0">
                  <p:rtn val="all"/>
                </p:endSync>
                <p:iterate>
                  <p:tmPct val="0"/>
                </p:iterate>
                <p:childTnLst>
                  <p:par>
                    <p:cTn id="42" fill="hold">
                      <p:stCondLst>
                        <p:cond delay="0"/>
                      </p:stCondLst>
                      <p:iterate>
                        <p:tmPct val="0"/>
                      </p:iterate>
                      <p:childTnLst>
                        <p:par>
                          <p:cTn id="43" fill="hold">
                            <p:stCondLst>
                              <p:cond delay="0"/>
                            </p:stCondLst>
                            <p:iterate>
                              <p:tmPct val="0"/>
                            </p:iterate>
                            <p:childTnLst>
                              <p:par>
                                <p:cTn id="44" presetID="1" presetClass="mediacall" presetSubtype="1" fill="hold" nodeType="clickEffect">
                                  <p:stCondLst>
                                    <p:cond delay="0"/>
                                  </p:stCondLst>
                                  <p:iterate>
                                    <p:tmPct val="0"/>
                                  </p:iterate>
                                  <p:childTnLst>
                                    <p:cmd type="call" cmd="playFrom(0.0)">
                                      <p:cBhvr>
                                        <p:cTn id="45" dur="74328" fill="hold">
                                          <p:stCondLst>
                                            <p:cond delay="0"/>
                                          </p:stCondLst>
                                          <p:iterate>
                                            <p:tmPct val="0"/>
                                          </p:iterate>
                                        </p:cTn>
                                        <p:tgtEl>
                                          <p:spTgt spid="8"/>
                                        </p:tgtEl>
                                      </p:cBhvr>
                                    </p:cmd>
                                  </p:childTnLst>
                                </p:cTn>
                              </p:par>
                            </p:childTnLst>
                          </p:cTn>
                        </p:par>
                      </p:childTnLst>
                    </p:cTn>
                  </p:par>
                </p:childTnLst>
              </p:cTn>
              <p:nextCondLst>
                <p:cond evt="onClick" delay="0">
                  <p:tgtEl>
                    <p:spTgt spid="8"/>
                  </p:tgtEl>
                </p:cond>
              </p:nextCondLst>
            </p:seq>
            <p:audio>
              <p:cMediaNode vol="80000">
                <p:cTn id="46" fill="hold" display="0">
                  <p:stCondLst>
                    <p:cond delay="indefinite"/>
                  </p:stCondLst>
                  <p:endCondLst>
                    <p:cond evt="onNext" delay="0">
                      <p:tgtEl>
                        <p:sldTgt/>
                      </p:tgtEl>
                    </p:cond>
                    <p:cond evt="onPrev" delay="0">
                      <p:tgtEl>
                        <p:sldTgt/>
                      </p:tgtEl>
                    </p:cond>
                    <p:cond evt="onStopAudio" delay="0">
                      <p:tgtEl>
                        <p:sldTgt/>
                      </p:tgtEl>
                    </p:cond>
                  </p:endCondLst>
                </p:cTn>
                <p:tgtEl>
                  <p:spTgt spid="8"/>
                </p:tgtEl>
              </p:cMediaNode>
            </p:audio>
            <p:seq concurrent="1" nextAc="seek">
              <p:cTn id="47" restart="whenNotActive" fill="hold" evtFilter="cancelBubble" nodeType="interactiveSeq">
                <p:stCondLst>
                  <p:cond evt="onClick" delay="0">
                    <p:tgtEl>
                      <p:spTgt spid="9"/>
                    </p:tgtEl>
                  </p:cond>
                </p:stCondLst>
                <p:endSync evt="end" delay="0">
                  <p:rtn val="all"/>
                </p:endSync>
                <p:iterate>
                  <p:tmPct val="0"/>
                </p:iterate>
                <p:childTnLst>
                  <p:par>
                    <p:cTn id="48" fill="hold">
                      <p:stCondLst>
                        <p:cond delay="0"/>
                      </p:stCondLst>
                      <p:iterate>
                        <p:tmPct val="0"/>
                      </p:iterate>
                      <p:childTnLst>
                        <p:par>
                          <p:cTn id="49" fill="hold">
                            <p:stCondLst>
                              <p:cond delay="0"/>
                            </p:stCondLst>
                            <p:iterate>
                              <p:tmPct val="0"/>
                            </p:iterate>
                            <p:childTnLst>
                              <p:par>
                                <p:cTn id="50" presetID="1" presetClass="mediacall" presetSubtype="1" fill="hold" nodeType="clickEffect">
                                  <p:stCondLst>
                                    <p:cond delay="0"/>
                                  </p:stCondLst>
                                  <p:iterate>
                                    <p:tmPct val="0"/>
                                  </p:iterate>
                                  <p:childTnLst>
                                    <p:cmd type="call" cmd="playFrom(0.0)">
                                      <p:cBhvr>
                                        <p:cTn id="51" fill="hold">
                                          <p:stCondLst>
                                            <p:cond delay="0"/>
                                          </p:stCondLst>
                                          <p:iterate>
                                            <p:tmPct val="0"/>
                                          </p:iterate>
                                        </p:cTn>
                                        <p:tgtEl>
                                          <p:spTgt spid="9"/>
                                        </p:tgtEl>
                                      </p:cBhvr>
                                    </p:cmd>
                                  </p:childTnLst>
                                </p:cTn>
                              </p:par>
                            </p:childTnLst>
                          </p:cTn>
                        </p:par>
                      </p:childTnLst>
                    </p:cTn>
                  </p:par>
                </p:childTnLst>
              </p:cTn>
              <p:nextCondLst>
                <p:cond evt="onClick" delay="0">
                  <p:tgtEl>
                    <p:spTgt spid="9"/>
                  </p:tgtEl>
                </p:cond>
              </p:nextCondLst>
            </p:seq>
            <p:audio>
              <p:cMediaNode vol="80000">
                <p:cTn id="52"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9764" y="126373"/>
            <a:ext cx="10515600" cy="1325563"/>
          </a:xfrm>
        </p:spPr>
        <p:txBody>
          <a:bodyPr/>
          <a:lstStyle/>
          <a:p>
            <a:r>
              <a:rPr lang="es" b="1" dirty="0">
                <a:solidFill>
                  <a:srgbClr val="C00000"/>
                </a:solidFill>
                <a:latin typeface="Helvetica"/>
              </a:rPr>
              <a:t>Todas las medidas de este estudio</a:t>
            </a:r>
          </a:p>
        </p:txBody>
      </p:sp>
      <p:sp>
        <p:nvSpPr>
          <p:cNvPr id="14" name="TextBox 13"/>
          <p:cNvSpPr txBox="1"/>
          <p:nvPr/>
        </p:nvSpPr>
        <p:spPr>
          <a:xfrm>
            <a:off x="101804" y="1847628"/>
            <a:ext cx="1425880" cy="101566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r>
              <a:rPr lang="es" sz="1400" b="1" dirty="0">
                <a:latin typeface="Helvetica"/>
              </a:rPr>
              <a:t>Excitación</a:t>
            </a:r>
          </a:p>
          <a:p>
            <a:pPr algn="ctr"/>
            <a:r>
              <a:rPr lang="es" sz="1400" dirty="0">
                <a:latin typeface="Helvetica"/>
              </a:rPr>
              <a:t>Cerca de 4 sitios</a:t>
            </a:r>
          </a:p>
          <a:p>
            <a:pPr algn="ctr"/>
            <a:endParaRPr lang="en-CA" dirty="0"/>
          </a:p>
        </p:txBody>
      </p:sp>
      <p:sp>
        <p:nvSpPr>
          <p:cNvPr id="15" name="TextBox 14"/>
          <p:cNvSpPr txBox="1"/>
          <p:nvPr/>
        </p:nvSpPr>
        <p:spPr>
          <a:xfrm>
            <a:off x="168887" y="2562519"/>
            <a:ext cx="1203488" cy="738664"/>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pPr algn="ctr"/>
            <a:r>
              <a:rPr lang="es" sz="1400" b="1" dirty="0">
                <a:latin typeface="Helvetica"/>
              </a:rPr>
              <a:t>Positividad</a:t>
            </a:r>
          </a:p>
          <a:p>
            <a:pPr algn="ctr"/>
            <a:r>
              <a:rPr lang="es" sz="1400" dirty="0">
                <a:latin typeface="Helvetica"/>
              </a:rPr>
              <a:t>Lejos 4 sitios</a:t>
            </a:r>
          </a:p>
        </p:txBody>
      </p:sp>
      <p:sp>
        <p:nvSpPr>
          <p:cNvPr id="16" name="TextBox 15"/>
          <p:cNvSpPr txBox="1"/>
          <p:nvPr/>
        </p:nvSpPr>
        <p:spPr>
          <a:xfrm flipH="1">
            <a:off x="207247" y="3500385"/>
            <a:ext cx="1749508" cy="2585323"/>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stStyle>
          <a:p>
            <a:r>
              <a:rPr lang="es" sz="1600" dirty="0">
                <a:latin typeface="Helvetica"/>
              </a:rPr>
              <a:t>Encontré valores relevantes sólo en los sitios de </a:t>
            </a:r>
            <a:r>
              <a:rPr lang="es" sz="1600" b="1" dirty="0">
                <a:latin typeface="Helvetica"/>
              </a:rPr>
              <a:t>Arousal </a:t>
            </a:r>
            <a:r>
              <a:rPr lang="es" sz="1600" dirty="0">
                <a:latin typeface="Helvetica"/>
              </a:rPr>
              <a:t>.</a:t>
            </a:r>
          </a:p>
          <a:p>
            <a:endParaRPr lang="en-CA" sz="1600" dirty="0"/>
          </a:p>
          <a:p>
            <a:r>
              <a:rPr lang="es" sz="1600" dirty="0">
                <a:latin typeface="Helvetica"/>
              </a:rPr>
              <a:t>Los resultados de los sitios </a:t>
            </a:r>
            <a:r>
              <a:rPr lang="es" sz="1600" b="1" dirty="0">
                <a:latin typeface="Helvetica"/>
              </a:rPr>
              <a:t>de positividad </a:t>
            </a:r>
            <a:r>
              <a:rPr lang="es" sz="1600" dirty="0">
                <a:latin typeface="Helvetica"/>
              </a:rPr>
              <a:t>no fueron significativos.</a:t>
            </a:r>
          </a:p>
        </p:txBody>
      </p:sp>
      <p:sp>
        <p:nvSpPr>
          <p:cNvPr id="17" name="Arrow: Right 16"/>
          <p:cNvSpPr/>
          <p:nvPr/>
        </p:nvSpPr>
        <p:spPr>
          <a:xfrm>
            <a:off x="1649033" y="1964952"/>
            <a:ext cx="231614" cy="450894"/>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9pPr>
          </a:lstStyle>
          <a:p>
            <a:pPr algn="ctr"/>
            <a:endParaRPr lang="en-CA" b="0" i="0">
              <a:ln w="0"/>
              <a:solidFill>
                <a:schemeClr val="tx1"/>
              </a:solidFill>
              <a:effectLst>
                <a:outerShdw blurRad="38100" dist="19050" dir="2700000" algn="tl" rotWithShape="0">
                  <a:schemeClr val="dk1">
                    <a:alpha val="40000"/>
                  </a:schemeClr>
                </a:outerShdw>
              </a:effectLst>
            </a:endParaRPr>
          </a:p>
        </p:txBody>
      </p:sp>
      <p:sp>
        <p:nvSpPr>
          <p:cNvPr id="18" name="Arrow: Right 17"/>
          <p:cNvSpPr/>
          <p:nvPr/>
        </p:nvSpPr>
        <p:spPr>
          <a:xfrm flipV="1">
            <a:off x="1434808" y="2743232"/>
            <a:ext cx="536414" cy="301990"/>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en-US"/>
            </a:defPPr>
            <a:lvl1pPr marL="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1pPr>
            <a:lvl2pPr marL="457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2pPr>
            <a:lvl3pPr marL="914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3pPr>
            <a:lvl4pPr marL="1371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4pPr>
            <a:lvl5pPr marL="18288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5pPr>
            <a:lvl6pPr marL="22860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6pPr>
            <a:lvl7pPr marL="27432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7pPr>
            <a:lvl8pPr marL="32004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8pPr>
            <a:lvl9pPr marL="3657600" marR="0" indent="0" algn="l" defTabSz="914400" rtl="0" eaLnBrk="1" fontAlgn="auto" latinLnBrk="0" hangingPunct="1">
              <a:lnSpc>
                <a:spcPct val="100000"/>
              </a:lnSpc>
              <a:spcBef>
                <a:spcPct val="0"/>
              </a:spcBef>
              <a:spcAft>
                <a:spcPct val="0"/>
              </a:spcAft>
              <a:buClrTx/>
              <a:buSzTx/>
              <a:buFontTx/>
              <a:buNone/>
              <a:defRPr kumimoji="0" sz="1800" b="0" i="0" u="none" strike="noStrike" kern="1200" cap="none" spc="0" normalizeH="0" baseline="0" noProof="0">
                <a:solidFill>
                  <a:srgbClr val="FFFFFF"/>
                </a:solidFill>
                <a:uLnTx/>
                <a:uFillTx/>
                <a:latin typeface="Calibri" panose="020F0502020204030204"/>
                <a:ea typeface=""/>
                <a:cs typeface="+mn-cs"/>
              </a:defRPr>
            </a:lvl9pPr>
          </a:lstStyle>
          <a:p>
            <a:pPr algn="ctr"/>
            <a:endParaRPr lang="en-CA" b="0" i="0">
              <a:ln w="0"/>
              <a:solidFill>
                <a:schemeClr val="tx1"/>
              </a:solidFill>
              <a:effectLst>
                <a:outerShdw blurRad="38100" dist="19050" dir="2700000" algn="tl" rotWithShape="0">
                  <a:schemeClr val="dk1">
                    <a:alpha val="40000"/>
                  </a:schemeClr>
                </a:outerShdw>
              </a:effectLst>
            </a:endParaRPr>
          </a:p>
        </p:txBody>
      </p:sp>
      <p:pic>
        <p:nvPicPr>
          <p:cNvPr id="20" name="New picture"/>
          <p:cNvPicPr/>
          <p:nvPr/>
        </p:nvPicPr>
        <p:blipFill>
          <a:blip r:embed="rId2"/>
          <a:srcRect/>
          <a:stretch>
            <a:fillRect/>
          </a:stretch>
        </p:blipFill>
        <p:spPr>
          <a:xfrm>
            <a:off x="2084119" y="1633341"/>
            <a:ext cx="5004871" cy="4850467"/>
          </a:xfrm>
          <a:prstGeom prst="rect">
            <a:avLst/>
          </a:prstGeom>
          <a:ln>
            <a:solidFill>
              <a:schemeClr val="tx2">
                <a:lumMod val="60000"/>
                <a:lumOff val="40000"/>
              </a:schemeClr>
            </a:solidFill>
          </a:ln>
        </p:spPr>
      </p:pic>
      <p:pic>
        <p:nvPicPr>
          <p:cNvPr id="21" name="New picture"/>
          <p:cNvPicPr/>
          <p:nvPr/>
        </p:nvPicPr>
        <p:blipFill>
          <a:blip r:embed="rId3"/>
          <a:srcRect/>
          <a:stretch>
            <a:fillRect/>
          </a:stretch>
        </p:blipFill>
        <p:spPr>
          <a:xfrm>
            <a:off x="7264321" y="1666936"/>
            <a:ext cx="4717883" cy="4816871"/>
          </a:xfrm>
          <a:prstGeom prst="rect">
            <a:avLst/>
          </a:prstGeom>
          <a:ln>
            <a:solidFill>
              <a:schemeClr val="tx2">
                <a:lumMod val="60000"/>
                <a:lumOff val="40000"/>
              </a:schemeClr>
            </a:solidFill>
          </a:ln>
        </p:spPr>
      </p:pic>
    </p:spTree>
    <p:extLst>
      <p:ext uri="{BB962C8B-B14F-4D97-AF65-F5344CB8AC3E}">
        <p14:creationId xmlns:p14="http://schemas.microsoft.com/office/powerpoint/2010/main" val="2346563309"/>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NET" val="7.0.5"/>
  <p:tag name="AS_OS" val="Unix 5.4.0.121"/>
  <p:tag name="AS_RELEASE_DATE" val="2013.12.17"/>
  <p:tag name="AS_TITLE" val="Spire.Presentation for .NET "/>
  <p:tag name="AS_VERSION" val="2.1.0.0"/>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Taml" typeface="Latha"/>
        <a:font script="Ethi" typeface="Nyala"/>
        <a:font script="Guru" typeface="Raavi"/>
        <a:font script="Yiii" typeface="Microsoft Yi Baiti"/>
        <a:font script="Mlym" typeface="Kartika"/>
        <a:font script="Deva" typeface="Mangal"/>
        <a:font script="Geor" typeface="Sylfaen"/>
        <a:font script="Cans" typeface="Euphemia"/>
        <a:font script="Knda" typeface="Tunga"/>
        <a:font script="Telu" typeface="Gautami"/>
        <a:font script="Laoo" typeface="DokChampa"/>
        <a:font script="Viet" typeface="Times New Roman"/>
        <a:font script="Uigh" typeface="Microsoft Uighur"/>
        <a:font script="Gujr" typeface="Shruti"/>
        <a:font script="Khmr" typeface="MoolBoran"/>
        <a:font script="Cher" typeface="Plantagenet Cherokee"/>
        <a:font script="Beng" typeface="Vrinda"/>
        <a:font script="Arab" typeface="Times New Roman"/>
        <a:font script="Sinh" typeface="Iskoola Pota"/>
        <a:font script="Hang" typeface="맑은 고딕"/>
        <a:font script="Hant" typeface="新細明體"/>
        <a:font script="Thaa" typeface="MV Boli"/>
        <a:font script="Orya" typeface="Kalinga"/>
        <a:font script="Mong" typeface="Mongolian Baiti"/>
        <a:font script="Thai" typeface="Angsana New"/>
        <a:font script="Syrc" typeface="Estrangelo Edessa"/>
        <a:font script="Jpan" typeface="ＭＳ Ｐゴシック"/>
        <a:font script="Hans" typeface="宋体"/>
        <a:font script="Hebr" typeface="Times New Roman"/>
        <a:font script="Tibt" typeface="Microsoft Himalaya"/>
      </a:majorFont>
      <a:minorFont>
        <a:latin typeface="Calibri"/>
        <a:ea typeface=""/>
        <a:cs typeface=""/>
        <a:font script="Taml" typeface="Latha"/>
        <a:font script="Ethi" typeface="Nyala"/>
        <a:font script="Guru" typeface="Raavi"/>
        <a:font script="Yiii" typeface="Microsoft Yi Baiti"/>
        <a:font script="Mlym" typeface="Kartika"/>
        <a:font script="Deva" typeface="Mangal"/>
        <a:font script="Geor" typeface="Sylfaen"/>
        <a:font script="Cans" typeface="Euphemia"/>
        <a:font script="Knda" typeface="Tunga"/>
        <a:font script="Telu" typeface="Gautami"/>
        <a:font script="Laoo" typeface="DokChampa"/>
        <a:font script="Viet" typeface="Arial"/>
        <a:font script="Uigh" typeface="Microsoft Uighur"/>
        <a:font script="Gujr" typeface="Shruti"/>
        <a:font script="Khmr" typeface="DaunPenh"/>
        <a:font script="Cher" typeface="Plantagenet Cherokee"/>
        <a:font script="Beng" typeface="Vrinda"/>
        <a:font script="Arab" typeface="Arial"/>
        <a:font script="Sinh" typeface="Iskoola Pota"/>
        <a:font script="Hang" typeface="맑은 고딕"/>
        <a:font script="Hant" typeface="新細明體"/>
        <a:font script="Thaa" typeface="MV Boli"/>
        <a:font script="Orya" typeface="Kalinga"/>
        <a:font script="Mong" typeface="Mongolian Baiti"/>
        <a:font script="Thai" typeface="Cordia New"/>
        <a:font script="Syrc" typeface="Estrangelo Edessa"/>
        <a:font script="Jpan" typeface="ＭＳ Ｐゴシック"/>
        <a:font script="Hans" typeface="宋体"/>
        <a:font script="Hebr" typeface="Arial"/>
        <a:font script="Tibt" typeface="Microsoft Himalay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tileRect/>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tileRect/>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tileRect/>
        </a:gradFill>
        <a:gradFill rotWithShape="1">
          <a:gsLst>
            <a:gs pos="0">
              <a:schemeClr val="phClr">
                <a:tint val="80000"/>
                <a:satMod val="300000"/>
              </a:schemeClr>
            </a:gs>
            <a:gs pos="100000">
              <a:schemeClr val="phClr">
                <a:shade val="30000"/>
                <a:satMod val="200000"/>
              </a:schemeClr>
            </a:gs>
          </a:gsLst>
          <a:path path="circle">
            <a:fillToRect l="50000" t="50000" r="50000" b="50000"/>
          </a:path>
          <a:tileRect/>
        </a:gradFill>
      </a:bgFillStyleLst>
    </a:fmtScheme>
  </a:themeElements>
  <a:objectDefaults/>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Times New Roman"/>
        <a:font script="Uigh" typeface="Microsoft Uighur"/>
        <a:font script="Nkoo" typeface="Ebrima"/>
        <a:font script="Gujr" typeface="Shruti"/>
        <a:font script="Khmr" typeface="MoolBoran"/>
        <a:font script="Cher" typeface="Plantagenet Cherokee"/>
        <a:font script="Beng" typeface="Vrinda"/>
        <a:font script="Arab" typeface="Times New Roman"/>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Angsana New"/>
        <a:font script="Armn" typeface="Arial"/>
        <a:font script="Hans" typeface="等线 Light"/>
        <a:font script="Jpan" typeface="游ゴシック Light"/>
        <a:font script="Hebr" typeface="Times New Roman"/>
        <a:font script="Tibt" typeface="Microsoft Himalaya"/>
        <a:font script="Syre" typeface="Estrangelo Edessa"/>
      </a:majorFont>
      <a:minorFont>
        <a:latin typeface="Calibri" panose="020F05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Arial"/>
        <a:font script="Uigh" typeface="Microsoft Uighur"/>
        <a:font script="Nkoo" typeface="Ebrima"/>
        <a:font script="Gujr" typeface="Shruti"/>
        <a:font script="Khmr" typeface="DaunPenh"/>
        <a:font script="Cher" typeface="Plantagenet Cherokee"/>
        <a:font script="Beng" typeface="Vrinda"/>
        <a:font script="Arab" typeface="Arial"/>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Cordia New"/>
        <a:font script="Armn" typeface="Arial"/>
        <a:font script="Hans" typeface="等线"/>
        <a:font script="Jpan" typeface="游ゴシック"/>
        <a:font script="Hebr" typeface="Arial"/>
        <a:font script="Tibt" typeface="Microsoft Himalaya"/>
        <a:font script="Syre" typeface="Estrangelo Edess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Times New Roman"/>
        <a:font script="Uigh" typeface="Microsoft Uighur"/>
        <a:font script="Nkoo" typeface="Ebrima"/>
        <a:font script="Gujr" typeface="Shruti"/>
        <a:font script="Khmr" typeface="MoolBoran"/>
        <a:font script="Cher" typeface="Plantagenet Cherokee"/>
        <a:font script="Beng" typeface="Vrinda"/>
        <a:font script="Arab" typeface="Times New Roman"/>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Angsana New"/>
        <a:font script="Armn" typeface="Arial"/>
        <a:font script="Hans" typeface="等线 Light"/>
        <a:font script="Jpan" typeface="游ゴシック Light"/>
        <a:font script="Hebr" typeface="Times New Roman"/>
        <a:font script="Tibt" typeface="Microsoft Himalaya"/>
        <a:font script="Syre" typeface="Estrangelo Edessa"/>
      </a:majorFont>
      <a:minorFont>
        <a:latin typeface="Calibri" panose="020F05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Arial"/>
        <a:font script="Uigh" typeface="Microsoft Uighur"/>
        <a:font script="Nkoo" typeface="Ebrima"/>
        <a:font script="Gujr" typeface="Shruti"/>
        <a:font script="Khmr" typeface="DaunPenh"/>
        <a:font script="Cher" typeface="Plantagenet Cherokee"/>
        <a:font script="Beng" typeface="Vrinda"/>
        <a:font script="Arab" typeface="Arial"/>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Cordia New"/>
        <a:font script="Armn" typeface="Arial"/>
        <a:font script="Hans" typeface="等线"/>
        <a:font script="Jpan" typeface="游ゴシック"/>
        <a:font script="Hebr" typeface="Arial"/>
        <a:font script="Tibt" typeface="Microsoft Himalaya"/>
        <a:font script="Syre" typeface="Estrangelo Edess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Times New Roman"/>
        <a:font script="Uigh" typeface="Microsoft Uighur"/>
        <a:font script="Nkoo" typeface="Ebrima"/>
        <a:font script="Gujr" typeface="Shruti"/>
        <a:font script="Khmr" typeface="MoolBoran"/>
        <a:font script="Cher" typeface="Plantagenet Cherokee"/>
        <a:font script="Beng" typeface="Vrinda"/>
        <a:font script="Arab" typeface="Times New Roman"/>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Angsana New"/>
        <a:font script="Armn" typeface="Arial"/>
        <a:font script="Hans" typeface="等线 Light"/>
        <a:font script="Jpan" typeface="游ゴシック Light"/>
        <a:font script="Hebr" typeface="Times New Roman"/>
        <a:font script="Tibt" typeface="Microsoft Himalaya"/>
        <a:font script="Syre" typeface="Estrangelo Edessa"/>
      </a:majorFont>
      <a:minorFont>
        <a:latin typeface="Calibri" panose="020F05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Arial"/>
        <a:font script="Uigh" typeface="Microsoft Uighur"/>
        <a:font script="Nkoo" typeface="Ebrima"/>
        <a:font script="Gujr" typeface="Shruti"/>
        <a:font script="Khmr" typeface="DaunPenh"/>
        <a:font script="Cher" typeface="Plantagenet Cherokee"/>
        <a:font script="Beng" typeface="Vrinda"/>
        <a:font script="Arab" typeface="Arial"/>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Cordia New"/>
        <a:font script="Armn" typeface="Arial"/>
        <a:font script="Hans" typeface="等线"/>
        <a:font script="Jpan" typeface="游ゴシック"/>
        <a:font script="Hebr" typeface="Arial"/>
        <a:font script="Tibt" typeface="Microsoft Himalaya"/>
        <a:font script="Syre" typeface="Estrangelo Edess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Times New Roman"/>
        <a:font script="Uigh" typeface="Microsoft Uighur"/>
        <a:font script="Nkoo" typeface="Ebrima"/>
        <a:font script="Gujr" typeface="Shruti"/>
        <a:font script="Khmr" typeface="MoolBoran"/>
        <a:font script="Cher" typeface="Plantagenet Cherokee"/>
        <a:font script="Beng" typeface="Vrinda"/>
        <a:font script="Arab" typeface="Times New Roman"/>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Angsana New"/>
        <a:font script="Armn" typeface="Arial"/>
        <a:font script="Hans" typeface="等线 Light"/>
        <a:font script="Jpan" typeface="游ゴシック Light"/>
        <a:font script="Hebr" typeface="Times New Roman"/>
        <a:font script="Tibt" typeface="Microsoft Himalaya"/>
        <a:font script="Syre" typeface="Estrangelo Edessa"/>
      </a:majorFont>
      <a:minorFont>
        <a:latin typeface="Calibri" panose="020F05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Arial"/>
        <a:font script="Uigh" typeface="Microsoft Uighur"/>
        <a:font script="Nkoo" typeface="Ebrima"/>
        <a:font script="Gujr" typeface="Shruti"/>
        <a:font script="Khmr" typeface="DaunPenh"/>
        <a:font script="Cher" typeface="Plantagenet Cherokee"/>
        <a:font script="Beng" typeface="Vrinda"/>
        <a:font script="Arab" typeface="Arial"/>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Cordia New"/>
        <a:font script="Armn" typeface="Arial"/>
        <a:font script="Hans" typeface="等线"/>
        <a:font script="Jpan" typeface="游ゴシック"/>
        <a:font script="Hebr" typeface="Arial"/>
        <a:font script="Tibt" typeface="Microsoft Himalaya"/>
        <a:font script="Syre" typeface="Estrangelo Edess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Times New Roman"/>
        <a:font script="Uigh" typeface="Microsoft Uighur"/>
        <a:font script="Nkoo" typeface="Ebrima"/>
        <a:font script="Gujr" typeface="Shruti"/>
        <a:font script="Khmr" typeface="MoolBoran"/>
        <a:font script="Cher" typeface="Plantagenet Cherokee"/>
        <a:font script="Beng" typeface="Vrinda"/>
        <a:font script="Arab" typeface="Times New Roman"/>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Angsana New"/>
        <a:font script="Armn" typeface="Arial"/>
        <a:font script="Hans" typeface="等线 Light"/>
        <a:font script="Jpan" typeface="游ゴシック Light"/>
        <a:font script="Hebr" typeface="Times New Roman"/>
        <a:font script="Tibt" typeface="Microsoft Himalaya"/>
        <a:font script="Syre" typeface="Estrangelo Edessa"/>
      </a:majorFont>
      <a:minorFont>
        <a:latin typeface="Calibri" panose="020F05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Arial"/>
        <a:font script="Uigh" typeface="Microsoft Uighur"/>
        <a:font script="Nkoo" typeface="Ebrima"/>
        <a:font script="Gujr" typeface="Shruti"/>
        <a:font script="Khmr" typeface="DaunPenh"/>
        <a:font script="Cher" typeface="Plantagenet Cherokee"/>
        <a:font script="Beng" typeface="Vrinda"/>
        <a:font script="Arab" typeface="Arial"/>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Cordia New"/>
        <a:font script="Armn" typeface="Arial"/>
        <a:font script="Hans" typeface="等线"/>
        <a:font script="Jpan" typeface="游ゴシック"/>
        <a:font script="Hebr" typeface="Arial"/>
        <a:font script="Tibt" typeface="Microsoft Himalaya"/>
        <a:font script="Syre" typeface="Estrangelo Edess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1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Times New Roman"/>
        <a:font script="Uigh" typeface="Microsoft Uighur"/>
        <a:font script="Nkoo" typeface="Ebrima"/>
        <a:font script="Gujr" typeface="Shruti"/>
        <a:font script="Khmr" typeface="MoolBoran"/>
        <a:font script="Cher" typeface="Plantagenet Cherokee"/>
        <a:font script="Beng" typeface="Vrinda"/>
        <a:font script="Arab" typeface="Times New Roman"/>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Angsana New"/>
        <a:font script="Armn" typeface="Arial"/>
        <a:font script="Hans" typeface="等线 Light"/>
        <a:font script="Jpan" typeface="游ゴシック Light"/>
        <a:font script="Hebr" typeface="Times New Roman"/>
        <a:font script="Tibt" typeface="Microsoft Himalaya"/>
        <a:font script="Syre" typeface="Estrangelo Edessa"/>
      </a:majorFont>
      <a:minorFont>
        <a:latin typeface="Calibri" panose="020F05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Arial"/>
        <a:font script="Uigh" typeface="Microsoft Uighur"/>
        <a:font script="Nkoo" typeface="Ebrima"/>
        <a:font script="Gujr" typeface="Shruti"/>
        <a:font script="Khmr" typeface="DaunPenh"/>
        <a:font script="Cher" typeface="Plantagenet Cherokee"/>
        <a:font script="Beng" typeface="Vrinda"/>
        <a:font script="Arab" typeface="Arial"/>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Cordia New"/>
        <a:font script="Armn" typeface="Arial"/>
        <a:font script="Hans" typeface="等线"/>
        <a:font script="Jpan" typeface="游ゴシック"/>
        <a:font script="Hebr" typeface="Arial"/>
        <a:font script="Tibt" typeface="Microsoft Himalaya"/>
        <a:font script="Syre" typeface="Estrangelo Edess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Times New Roman"/>
        <a:font script="Uigh" typeface="Microsoft Uighur"/>
        <a:font script="Nkoo" typeface="Ebrima"/>
        <a:font script="Gujr" typeface="Shruti"/>
        <a:font script="Khmr" typeface="MoolBoran"/>
        <a:font script="Cher" typeface="Plantagenet Cherokee"/>
        <a:font script="Beng" typeface="Vrinda"/>
        <a:font script="Arab" typeface="Times New Roman"/>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Angsana New"/>
        <a:font script="Armn" typeface="Arial"/>
        <a:font script="Hans" typeface="等线 Light"/>
        <a:font script="Jpan" typeface="游ゴシック Light"/>
        <a:font script="Hebr" typeface="Times New Roman"/>
        <a:font script="Tibt" typeface="Microsoft Himalaya"/>
        <a:font script="Syre" typeface="Estrangelo Edessa"/>
      </a:majorFont>
      <a:minorFont>
        <a:latin typeface="Calibri" panose="020F05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Arial"/>
        <a:font script="Uigh" typeface="Microsoft Uighur"/>
        <a:font script="Nkoo" typeface="Ebrima"/>
        <a:font script="Gujr" typeface="Shruti"/>
        <a:font script="Khmr" typeface="DaunPenh"/>
        <a:font script="Cher" typeface="Plantagenet Cherokee"/>
        <a:font script="Beng" typeface="Vrinda"/>
        <a:font script="Arab" typeface="Arial"/>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Cordia New"/>
        <a:font script="Armn" typeface="Arial"/>
        <a:font script="Hans" typeface="等线"/>
        <a:font script="Jpan" typeface="游ゴシック"/>
        <a:font script="Hebr" typeface="Arial"/>
        <a:font script="Tibt" typeface="Microsoft Himalaya"/>
        <a:font script="Syre" typeface="Estrangelo Edess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Times New Roman"/>
        <a:font script="Uigh" typeface="Microsoft Uighur"/>
        <a:font script="Nkoo" typeface="Ebrima"/>
        <a:font script="Gujr" typeface="Shruti"/>
        <a:font script="Khmr" typeface="MoolBoran"/>
        <a:font script="Cher" typeface="Plantagenet Cherokee"/>
        <a:font script="Beng" typeface="Vrinda"/>
        <a:font script="Arab" typeface="Times New Roman"/>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Angsana New"/>
        <a:font script="Armn" typeface="Arial"/>
        <a:font script="Hans" typeface="等线 Light"/>
        <a:font script="Jpan" typeface="游ゴシック Light"/>
        <a:font script="Hebr" typeface="Times New Roman"/>
        <a:font script="Tibt" typeface="Microsoft Himalaya"/>
        <a:font script="Syre" typeface="Estrangelo Edessa"/>
      </a:majorFont>
      <a:minorFont>
        <a:latin typeface="Calibri" panose="020F05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Arial"/>
        <a:font script="Uigh" typeface="Microsoft Uighur"/>
        <a:font script="Nkoo" typeface="Ebrima"/>
        <a:font script="Gujr" typeface="Shruti"/>
        <a:font script="Khmr" typeface="DaunPenh"/>
        <a:font script="Cher" typeface="Plantagenet Cherokee"/>
        <a:font script="Beng" typeface="Vrinda"/>
        <a:font script="Arab" typeface="Arial"/>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Cordia New"/>
        <a:font script="Armn" typeface="Arial"/>
        <a:font script="Hans" typeface="等线"/>
        <a:font script="Jpan" typeface="游ゴシック"/>
        <a:font script="Hebr" typeface="Arial"/>
        <a:font script="Tibt" typeface="Microsoft Himalaya"/>
        <a:font script="Syre" typeface="Estrangelo Edess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Times New Roman"/>
        <a:font script="Uigh" typeface="Microsoft Uighur"/>
        <a:font script="Nkoo" typeface="Ebrima"/>
        <a:font script="Gujr" typeface="Shruti"/>
        <a:font script="Khmr" typeface="MoolBoran"/>
        <a:font script="Cher" typeface="Plantagenet Cherokee"/>
        <a:font script="Beng" typeface="Vrinda"/>
        <a:font script="Arab" typeface="Times New Roman"/>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Angsana New"/>
        <a:font script="Armn" typeface="Arial"/>
        <a:font script="Hans" typeface="等线 Light"/>
        <a:font script="Jpan" typeface="游ゴシック Light"/>
        <a:font script="Hebr" typeface="Times New Roman"/>
        <a:font script="Tibt" typeface="Microsoft Himalaya"/>
        <a:font script="Syre" typeface="Estrangelo Edessa"/>
      </a:majorFont>
      <a:minorFont>
        <a:latin typeface="Calibri" panose="020F05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Arial"/>
        <a:font script="Uigh" typeface="Microsoft Uighur"/>
        <a:font script="Nkoo" typeface="Ebrima"/>
        <a:font script="Gujr" typeface="Shruti"/>
        <a:font script="Khmr" typeface="DaunPenh"/>
        <a:font script="Cher" typeface="Plantagenet Cherokee"/>
        <a:font script="Beng" typeface="Vrinda"/>
        <a:font script="Arab" typeface="Arial"/>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Cordia New"/>
        <a:font script="Armn" typeface="Arial"/>
        <a:font script="Hans" typeface="等线"/>
        <a:font script="Jpan" typeface="游ゴシック"/>
        <a:font script="Hebr" typeface="Arial"/>
        <a:font script="Tibt" typeface="Microsoft Himalaya"/>
        <a:font script="Syre" typeface="Estrangelo Edess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1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Times New Roman"/>
        <a:font script="Uigh" typeface="Microsoft Uighur"/>
        <a:font script="Nkoo" typeface="Ebrima"/>
        <a:font script="Gujr" typeface="Shruti"/>
        <a:font script="Khmr" typeface="MoolBoran"/>
        <a:font script="Cher" typeface="Plantagenet Cherokee"/>
        <a:font script="Beng" typeface="Vrinda"/>
        <a:font script="Arab" typeface="Times New Roman"/>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Angsana New"/>
        <a:font script="Armn" typeface="Arial"/>
        <a:font script="Hans" typeface="等线 Light"/>
        <a:font script="Jpan" typeface="游ゴシック Light"/>
        <a:font script="Hebr" typeface="Times New Roman"/>
        <a:font script="Tibt" typeface="Microsoft Himalaya"/>
        <a:font script="Syre" typeface="Estrangelo Edessa"/>
      </a:majorFont>
      <a:minorFont>
        <a:latin typeface="Calibri" panose="020F05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Arial"/>
        <a:font script="Uigh" typeface="Microsoft Uighur"/>
        <a:font script="Nkoo" typeface="Ebrima"/>
        <a:font script="Gujr" typeface="Shruti"/>
        <a:font script="Khmr" typeface="DaunPenh"/>
        <a:font script="Cher" typeface="Plantagenet Cherokee"/>
        <a:font script="Beng" typeface="Vrinda"/>
        <a:font script="Arab" typeface="Arial"/>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Cordia New"/>
        <a:font script="Armn" typeface="Arial"/>
        <a:font script="Hans" typeface="等线"/>
        <a:font script="Jpan" typeface="游ゴシック"/>
        <a:font script="Hebr" typeface="Arial"/>
        <a:font script="Tibt" typeface="Microsoft Himalaya"/>
        <a:font script="Syre" typeface="Estrangelo Edess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Taml" typeface="Latha"/>
        <a:font script="Ethi" typeface="Nyala"/>
        <a:font script="Bopo" typeface="Microsoft JhengHei"/>
        <a:font script="Mlym" typeface="Kartika"/>
        <a:font script="Deva" typeface="Mangal"/>
        <a:font script="Phag" typeface="Phagspa"/>
        <a:font script="Lisu" typeface="Segoe UI"/>
        <a:font script="Olck" typeface="Nirmala UI"/>
        <a:font script="Geor" typeface="Sylfaen"/>
        <a:font script="Yiii" typeface="Microsoft Yi Baiti"/>
        <a:font script="Knda" typeface="Tunga"/>
        <a:font script="Telu" typeface="Gautami"/>
        <a:font script="Bugi" typeface="Leelawadee UI"/>
        <a:font script="Tfng" typeface="Ebrima"/>
        <a:font script="Laoo" typeface="DokChampa"/>
        <a:font script="Viet" typeface="Times New Roman"/>
        <a:font script="Guru" typeface="Raavi"/>
        <a:font script="Nkoo" typeface="Ebrima"/>
        <a:font script="Gujr" typeface="Shruti"/>
        <a:font script="Khmr" typeface="MoolBoran"/>
        <a:font script="Uigh" typeface="Microsoft Uighur"/>
        <a:font script="Cher" typeface="Plantagenet Cherokee"/>
        <a:font script="Armn" typeface="Arial"/>
        <a:font script="Beng" typeface="Vrinda"/>
        <a:font script="Arab" typeface="Times New Roman"/>
        <a:font script="Sinh" typeface="Iskoola Pota"/>
        <a:font script="Java" typeface="Javanese Text"/>
        <a:font script="Tibt" typeface="Microsoft Himalaya"/>
        <a:font script="Hang" typeface="맑은 고딕"/>
        <a:font script="Hant" typeface="新細明體"/>
        <a:font script="Syrn" typeface="Estrangelo Edessa"/>
        <a:font script="Thaa" typeface="MV Boli"/>
        <a:font script="Osma" typeface="Ebrima"/>
        <a:font script="Mymr" typeface="Myanmar Text"/>
        <a:font script="Syrj" typeface="Estrangelo Edessa"/>
        <a:font script="Orya" typeface="Kalinga"/>
        <a:font script="Mong" typeface="Mongolian Baiti"/>
        <a:font script="Talu" typeface="Microsoft New Tai Lue"/>
        <a:font script="Thai" typeface="Angsana New"/>
        <a:font script="Syrc" typeface="Estrangelo Edessa"/>
        <a:font script="Tale" typeface="Microsoft Tai Le"/>
        <a:font script="Jpan" typeface="游ゴシック Light"/>
        <a:font script="Sora" typeface="Nirmala UI"/>
        <a:font script="Hans" typeface="等线 Light"/>
        <a:font script="Hebr" typeface="Times New Roman"/>
        <a:font script="Cans" typeface="Euphemia"/>
        <a:font script="Syre" typeface="Estrangelo Edessa"/>
      </a:majorFont>
      <a:minorFont>
        <a:latin typeface="Calibri" panose="020F0502020204030204"/>
        <a:ea typeface=""/>
        <a:cs typeface=""/>
        <a:font script="Taml" typeface="Latha"/>
        <a:font script="Ethi" typeface="Nyala"/>
        <a:font script="Bopo" typeface="Microsoft JhengHei"/>
        <a:font script="Mlym" typeface="Kartika"/>
        <a:font script="Deva" typeface="Mangal"/>
        <a:font script="Phag" typeface="Phagspa"/>
        <a:font script="Lisu" typeface="Segoe UI"/>
        <a:font script="Olck" typeface="Nirmala UI"/>
        <a:font script="Geor" typeface="Sylfaen"/>
        <a:font script="Yiii" typeface="Microsoft Yi Baiti"/>
        <a:font script="Knda" typeface="Tunga"/>
        <a:font script="Telu" typeface="Gautami"/>
        <a:font script="Bugi" typeface="Leelawadee UI"/>
        <a:font script="Tfng" typeface="Ebrima"/>
        <a:font script="Laoo" typeface="DokChampa"/>
        <a:font script="Viet" typeface="Arial"/>
        <a:font script="Guru" typeface="Raavi"/>
        <a:font script="Nkoo" typeface="Ebrima"/>
        <a:font script="Gujr" typeface="Shruti"/>
        <a:font script="Khmr" typeface="DaunPenh"/>
        <a:font script="Uigh" typeface="Microsoft Uighur"/>
        <a:font script="Cher" typeface="Plantagenet Cherokee"/>
        <a:font script="Armn" typeface="Arial"/>
        <a:font script="Beng" typeface="Vrinda"/>
        <a:font script="Arab" typeface="Arial"/>
        <a:font script="Sinh" typeface="Iskoola Pota"/>
        <a:font script="Java" typeface="Javanese Text"/>
        <a:font script="Tibt" typeface="Microsoft Himalaya"/>
        <a:font script="Hang" typeface="맑은 고딕"/>
        <a:font script="Hant" typeface="新細明體"/>
        <a:font script="Syrn" typeface="Estrangelo Edessa"/>
        <a:font script="Thaa" typeface="MV Boli"/>
        <a:font script="Osma" typeface="Ebrima"/>
        <a:font script="Mymr" typeface="Myanmar Text"/>
        <a:font script="Syrj" typeface="Estrangelo Edessa"/>
        <a:font script="Orya" typeface="Kalinga"/>
        <a:font script="Mong" typeface="Mongolian Baiti"/>
        <a:font script="Talu" typeface="Microsoft New Tai Lue"/>
        <a:font script="Thai" typeface="Cordia New"/>
        <a:font script="Syrc" typeface="Estrangelo Edessa"/>
        <a:font script="Tale" typeface="Microsoft Tai Le"/>
        <a:font script="Jpan" typeface="游ゴシック"/>
        <a:font script="Sora" typeface="Nirmala UI"/>
        <a:font script="Hans" typeface="等线"/>
        <a:font script="Hebr" typeface="Arial"/>
        <a:font script="Cans" typeface="Euphemia"/>
        <a:font script="Syre" typeface="Estrangelo Edess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Times New Roman"/>
        <a:font script="Uigh" typeface="Microsoft Uighur"/>
        <a:font script="Nkoo" typeface="Ebrima"/>
        <a:font script="Gujr" typeface="Shruti"/>
        <a:font script="Khmr" typeface="MoolBoran"/>
        <a:font script="Cher" typeface="Plantagenet Cherokee"/>
        <a:font script="Beng" typeface="Vrinda"/>
        <a:font script="Arab" typeface="Times New Roman"/>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Angsana New"/>
        <a:font script="Armn" typeface="Arial"/>
        <a:font script="Hans" typeface="等线 Light"/>
        <a:font script="Jpan" typeface="游ゴシック Light"/>
        <a:font script="Hebr" typeface="Times New Roman"/>
        <a:font script="Tibt" typeface="Microsoft Himalaya"/>
        <a:font script="Syre" typeface="Estrangelo Edessa"/>
      </a:majorFont>
      <a:minorFont>
        <a:latin typeface="Calibri" panose="020F05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Arial"/>
        <a:font script="Uigh" typeface="Microsoft Uighur"/>
        <a:font script="Nkoo" typeface="Ebrima"/>
        <a:font script="Gujr" typeface="Shruti"/>
        <a:font script="Khmr" typeface="DaunPenh"/>
        <a:font script="Cher" typeface="Plantagenet Cherokee"/>
        <a:font script="Beng" typeface="Vrinda"/>
        <a:font script="Arab" typeface="Arial"/>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Cordia New"/>
        <a:font script="Armn" typeface="Arial"/>
        <a:font script="Hans" typeface="等线"/>
        <a:font script="Jpan" typeface="游ゴシック"/>
        <a:font script="Hebr" typeface="Arial"/>
        <a:font script="Tibt" typeface="Microsoft Himalaya"/>
        <a:font script="Syre" typeface="Estrangelo Edess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Times New Roman"/>
        <a:font script="Uigh" typeface="Microsoft Uighur"/>
        <a:font script="Nkoo" typeface="Ebrima"/>
        <a:font script="Gujr" typeface="Shruti"/>
        <a:font script="Khmr" typeface="MoolBoran"/>
        <a:font script="Cher" typeface="Plantagenet Cherokee"/>
        <a:font script="Beng" typeface="Vrinda"/>
        <a:font script="Arab" typeface="Times New Roman"/>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Angsana New"/>
        <a:font script="Armn" typeface="Arial"/>
        <a:font script="Hans" typeface="等线 Light"/>
        <a:font script="Jpan" typeface="游ゴシック Light"/>
        <a:font script="Hebr" typeface="Times New Roman"/>
        <a:font script="Tibt" typeface="Microsoft Himalaya"/>
        <a:font script="Syre" typeface="Estrangelo Edessa"/>
      </a:majorFont>
      <a:minorFont>
        <a:latin typeface="Calibri" panose="020F05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Arial"/>
        <a:font script="Uigh" typeface="Microsoft Uighur"/>
        <a:font script="Nkoo" typeface="Ebrima"/>
        <a:font script="Gujr" typeface="Shruti"/>
        <a:font script="Khmr" typeface="DaunPenh"/>
        <a:font script="Cher" typeface="Plantagenet Cherokee"/>
        <a:font script="Beng" typeface="Vrinda"/>
        <a:font script="Arab" typeface="Arial"/>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Cordia New"/>
        <a:font script="Armn" typeface="Arial"/>
        <a:font script="Hans" typeface="等线"/>
        <a:font script="Jpan" typeface="游ゴシック"/>
        <a:font script="Hebr" typeface="Arial"/>
        <a:font script="Tibt" typeface="Microsoft Himalaya"/>
        <a:font script="Syre" typeface="Estrangelo Edess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Times New Roman"/>
        <a:font script="Uigh" typeface="Microsoft Uighur"/>
        <a:font script="Nkoo" typeface="Ebrima"/>
        <a:font script="Gujr" typeface="Shruti"/>
        <a:font script="Khmr" typeface="MoolBoran"/>
        <a:font script="Cher" typeface="Plantagenet Cherokee"/>
        <a:font script="Beng" typeface="Vrinda"/>
        <a:font script="Arab" typeface="Times New Roman"/>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Angsana New"/>
        <a:font script="Armn" typeface="Arial"/>
        <a:font script="Hans" typeface="等线 Light"/>
        <a:font script="Jpan" typeface="游ゴシック Light"/>
        <a:font script="Hebr" typeface="Times New Roman"/>
        <a:font script="Tibt" typeface="Microsoft Himalaya"/>
        <a:font script="Syre" typeface="Estrangelo Edessa"/>
      </a:majorFont>
      <a:minorFont>
        <a:latin typeface="Calibri" panose="020F05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Arial"/>
        <a:font script="Uigh" typeface="Microsoft Uighur"/>
        <a:font script="Nkoo" typeface="Ebrima"/>
        <a:font script="Gujr" typeface="Shruti"/>
        <a:font script="Khmr" typeface="DaunPenh"/>
        <a:font script="Cher" typeface="Plantagenet Cherokee"/>
        <a:font script="Beng" typeface="Vrinda"/>
        <a:font script="Arab" typeface="Arial"/>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Cordia New"/>
        <a:font script="Armn" typeface="Arial"/>
        <a:font script="Hans" typeface="等线"/>
        <a:font script="Jpan" typeface="游ゴシック"/>
        <a:font script="Hebr" typeface="Arial"/>
        <a:font script="Tibt" typeface="Microsoft Himalaya"/>
        <a:font script="Syre" typeface="Estrangelo Edess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Times New Roman"/>
        <a:font script="Uigh" typeface="Microsoft Uighur"/>
        <a:font script="Nkoo" typeface="Ebrima"/>
        <a:font script="Gujr" typeface="Shruti"/>
        <a:font script="Khmr" typeface="MoolBoran"/>
        <a:font script="Cher" typeface="Plantagenet Cherokee"/>
        <a:font script="Beng" typeface="Vrinda"/>
        <a:font script="Arab" typeface="Times New Roman"/>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Angsana New"/>
        <a:font script="Armn" typeface="Arial"/>
        <a:font script="Hans" typeface="等线 Light"/>
        <a:font script="Jpan" typeface="游ゴシック Light"/>
        <a:font script="Hebr" typeface="Times New Roman"/>
        <a:font script="Tibt" typeface="Microsoft Himalaya"/>
        <a:font script="Syre" typeface="Estrangelo Edessa"/>
      </a:majorFont>
      <a:minorFont>
        <a:latin typeface="Calibri" panose="020F05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Arial"/>
        <a:font script="Uigh" typeface="Microsoft Uighur"/>
        <a:font script="Nkoo" typeface="Ebrima"/>
        <a:font script="Gujr" typeface="Shruti"/>
        <a:font script="Khmr" typeface="DaunPenh"/>
        <a:font script="Cher" typeface="Plantagenet Cherokee"/>
        <a:font script="Beng" typeface="Vrinda"/>
        <a:font script="Arab" typeface="Arial"/>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Cordia New"/>
        <a:font script="Armn" typeface="Arial"/>
        <a:font script="Hans" typeface="等线"/>
        <a:font script="Jpan" typeface="游ゴシック"/>
        <a:font script="Hebr" typeface="Arial"/>
        <a:font script="Tibt" typeface="Microsoft Himalaya"/>
        <a:font script="Syre" typeface="Estrangelo Edess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Times New Roman"/>
        <a:font script="Uigh" typeface="Microsoft Uighur"/>
        <a:font script="Nkoo" typeface="Ebrima"/>
        <a:font script="Gujr" typeface="Shruti"/>
        <a:font script="Khmr" typeface="MoolBoran"/>
        <a:font script="Cher" typeface="Plantagenet Cherokee"/>
        <a:font script="Beng" typeface="Vrinda"/>
        <a:font script="Arab" typeface="Times New Roman"/>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Angsana New"/>
        <a:font script="Armn" typeface="Arial"/>
        <a:font script="Hans" typeface="等线 Light"/>
        <a:font script="Jpan" typeface="游ゴシック Light"/>
        <a:font script="Hebr" typeface="Times New Roman"/>
        <a:font script="Tibt" typeface="Microsoft Himalaya"/>
        <a:font script="Syre" typeface="Estrangelo Edessa"/>
      </a:majorFont>
      <a:minorFont>
        <a:latin typeface="Calibri" panose="020F05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Arial"/>
        <a:font script="Uigh" typeface="Microsoft Uighur"/>
        <a:font script="Nkoo" typeface="Ebrima"/>
        <a:font script="Gujr" typeface="Shruti"/>
        <a:font script="Khmr" typeface="DaunPenh"/>
        <a:font script="Cher" typeface="Plantagenet Cherokee"/>
        <a:font script="Beng" typeface="Vrinda"/>
        <a:font script="Arab" typeface="Arial"/>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Cordia New"/>
        <a:font script="Armn" typeface="Arial"/>
        <a:font script="Hans" typeface="等线"/>
        <a:font script="Jpan" typeface="游ゴシック"/>
        <a:font script="Hebr" typeface="Arial"/>
        <a:font script="Tibt" typeface="Microsoft Himalaya"/>
        <a:font script="Syre" typeface="Estrangelo Edess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Times New Roman"/>
        <a:font script="Uigh" typeface="Microsoft Uighur"/>
        <a:font script="Nkoo" typeface="Ebrima"/>
        <a:font script="Gujr" typeface="Shruti"/>
        <a:font script="Khmr" typeface="MoolBoran"/>
        <a:font script="Cher" typeface="Plantagenet Cherokee"/>
        <a:font script="Beng" typeface="Vrinda"/>
        <a:font script="Arab" typeface="Times New Roman"/>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Angsana New"/>
        <a:font script="Armn" typeface="Arial"/>
        <a:font script="Hans" typeface="等线 Light"/>
        <a:font script="Jpan" typeface="游ゴシック Light"/>
        <a:font script="Hebr" typeface="Times New Roman"/>
        <a:font script="Tibt" typeface="Microsoft Himalaya"/>
        <a:font script="Syre" typeface="Estrangelo Edessa"/>
      </a:majorFont>
      <a:minorFont>
        <a:latin typeface="Calibri" panose="020F05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Arial"/>
        <a:font script="Uigh" typeface="Microsoft Uighur"/>
        <a:font script="Nkoo" typeface="Ebrima"/>
        <a:font script="Gujr" typeface="Shruti"/>
        <a:font script="Khmr" typeface="DaunPenh"/>
        <a:font script="Cher" typeface="Plantagenet Cherokee"/>
        <a:font script="Beng" typeface="Vrinda"/>
        <a:font script="Arab" typeface="Arial"/>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Cordia New"/>
        <a:font script="Armn" typeface="Arial"/>
        <a:font script="Hans" typeface="等线"/>
        <a:font script="Jpan" typeface="游ゴシック"/>
        <a:font script="Hebr" typeface="Arial"/>
        <a:font script="Tibt" typeface="Microsoft Himalaya"/>
        <a:font script="Syre" typeface="Estrangelo Edess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Times New Roman"/>
        <a:font script="Uigh" typeface="Microsoft Uighur"/>
        <a:font script="Nkoo" typeface="Ebrima"/>
        <a:font script="Gujr" typeface="Shruti"/>
        <a:font script="Khmr" typeface="MoolBoran"/>
        <a:font script="Cher" typeface="Plantagenet Cherokee"/>
        <a:font script="Beng" typeface="Vrinda"/>
        <a:font script="Arab" typeface="Times New Roman"/>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Angsana New"/>
        <a:font script="Armn" typeface="Arial"/>
        <a:font script="Hans" typeface="等线 Light"/>
        <a:font script="Jpan" typeface="游ゴシック Light"/>
        <a:font script="Hebr" typeface="Times New Roman"/>
        <a:font script="Tibt" typeface="Microsoft Himalaya"/>
        <a:font script="Syre" typeface="Estrangelo Edessa"/>
      </a:majorFont>
      <a:minorFont>
        <a:latin typeface="Calibri" panose="020F0502020204030204"/>
        <a:ea typeface=""/>
        <a:cs typeface=""/>
        <a:font script="Taml" typeface="Latha"/>
        <a:font script="Ethi" typeface="Nyala"/>
        <a:font script="Sora" typeface="Nirmala UI"/>
        <a:font script="Mlym" typeface="Kartika"/>
        <a:font script="Deva" typeface="Mangal"/>
        <a:font script="Phag" typeface="Phagspa"/>
        <a:font script="Lisu" typeface="Segoe UI"/>
        <a:font script="Olck" typeface="Nirmala UI"/>
        <a:font script="Geor" typeface="Sylfaen"/>
        <a:font script="Yiii" typeface="Microsoft Yi Baiti"/>
        <a:font script="Hant" typeface="新細明體"/>
        <a:font script="Orya" typeface="Kalinga"/>
        <a:font script="Knda" typeface="Tunga"/>
        <a:font script="Telu" typeface="Gautami"/>
        <a:font script="Bugi" typeface="Leelawadee UI"/>
        <a:font script="Tfng" typeface="Ebrima"/>
        <a:font script="Laoo" typeface="DokChampa"/>
        <a:font script="Viet" typeface="Arial"/>
        <a:font script="Uigh" typeface="Microsoft Uighur"/>
        <a:font script="Nkoo" typeface="Ebrima"/>
        <a:font script="Gujr" typeface="Shruti"/>
        <a:font script="Khmr" typeface="DaunPenh"/>
        <a:font script="Cher" typeface="Plantagenet Cherokee"/>
        <a:font script="Beng" typeface="Vrinda"/>
        <a:font script="Arab" typeface="Arial"/>
        <a:font script="Sinh" typeface="Iskoola Pota"/>
        <a:font script="Java" typeface="Javanese Text"/>
        <a:font script="Hang" typeface="맑은 고딕"/>
        <a:font script="Bopo" typeface="Microsoft JhengHei"/>
        <a:font script="Syrn" typeface="Estrangelo Edessa"/>
        <a:font script="Cans" typeface="Euphemia"/>
        <a:font script="Osma" typeface="Ebrima"/>
        <a:font script="Mymr" typeface="Myanmar Text"/>
        <a:font script="Syrj" typeface="Estrangelo Edessa"/>
        <a:font script="Guru" typeface="Raavi"/>
        <a:font script="Mong" typeface="Mongolian Baiti"/>
        <a:font script="Talu" typeface="Microsoft New Tai Lue"/>
        <a:font script="Thaa" typeface="MV Boli"/>
        <a:font script="Syrc" typeface="Estrangelo Edessa"/>
        <a:font script="Tale" typeface="Microsoft Tai Le"/>
        <a:font script="Thai" typeface="Cordia New"/>
        <a:font script="Armn" typeface="Arial"/>
        <a:font script="Hans" typeface="等线"/>
        <a:font script="Jpan" typeface="游ゴシック"/>
        <a:font script="Hebr" typeface="Arial"/>
        <a:font script="Tibt" typeface="Microsoft Himalaya"/>
        <a:font script="Syre" typeface="Estrangelo Edess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tileRect/>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tileRect/>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tileRect/>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TotalTime>
  <Words>1909</Words>
  <Application>Microsoft Office PowerPoint</Application>
  <PresentationFormat>Widescreen</PresentationFormat>
  <Paragraphs>150</Paragraphs>
  <Slides>17</Slides>
  <Notes>3</Notes>
  <HiddenSlides>0</HiddenSlides>
  <MMClips>15</MMClips>
  <ScaleCrop>false</ScaleCrop>
  <HeadingPairs>
    <vt:vector size="6" baseType="variant">
      <vt:variant>
        <vt:lpstr>Fonts Used</vt:lpstr>
      </vt:variant>
      <vt:variant>
        <vt:i4>6</vt:i4>
      </vt:variant>
      <vt:variant>
        <vt:lpstr>Theme</vt:lpstr>
      </vt:variant>
      <vt:variant>
        <vt:i4>18</vt:i4>
      </vt:variant>
      <vt:variant>
        <vt:lpstr>Slide Titles</vt:lpstr>
      </vt:variant>
      <vt:variant>
        <vt:i4>17</vt:i4>
      </vt:variant>
    </vt:vector>
  </HeadingPairs>
  <TitlesOfParts>
    <vt:vector size="41" baseType="lpstr">
      <vt:lpstr>Arial</vt:lpstr>
      <vt:lpstr>Arial, sans-serif</vt:lpstr>
      <vt:lpstr>Calibri</vt:lpstr>
      <vt:lpstr>Calibri Light</vt:lpstr>
      <vt:lpstr>Cambria Math</vt:lpstr>
      <vt:lpstr>Helvetica</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Office Theme</vt:lpstr>
      <vt:lpstr>La extraña intuición de Bach</vt:lpstr>
      <vt:lpstr>Resumen</vt:lpstr>
      <vt:lpstr>Reflexiones</vt:lpstr>
      <vt:lpstr>El corpus de enseñanza de Bach</vt:lpstr>
      <vt:lpstr>Del descubrimiento auditivo al modelo emocional</vt:lpstr>
      <vt:lpstr>El modelo circumplex</vt:lpstr>
      <vt:lpstr>Cómo medir valores circunflejos</vt:lpstr>
      <vt:lpstr>De “feliz” a “triste” en Invenciones en dos partes</vt:lpstr>
      <vt:lpstr>Todas las medidas de este estudio</vt:lpstr>
      <vt:lpstr>Melodías de segunda fuerza: “Miedo”</vt:lpstr>
      <vt:lpstr>Resultados de la ira: No hay efectos perceptibles</vt:lpstr>
      <vt:lpstr>Resultados generales</vt:lpstr>
      <vt:lpstr>Reanudar</vt:lpstr>
      <vt:lpstr>El sonido nos conecta.  Nos da significado.  También nos cura.</vt:lpstr>
      <vt:lpstr>¿Qué después de la jubilación?</vt:lpstr>
      <vt:lpstr>Original “María la ciega”</vt:lpstr>
      <vt:lpstr>La versión de Eric de “Blind 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Eric Keller</cp:lastModifiedBy>
  <cp:revision>4</cp:revision>
  <dcterms:created xsi:type="dcterms:W3CDTF">2025-08-06T04:45:50Z</dcterms:created>
  <dcterms:modified xsi:type="dcterms:W3CDTF">2025-08-06T05:25:23Z</dcterms:modified>
</cp:coreProperties>
</file>